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9" r:id="rId4"/>
    <p:sldId id="265" r:id="rId5"/>
    <p:sldId id="266" r:id="rId6"/>
    <p:sldId id="263" r:id="rId7"/>
    <p:sldId id="258" r:id="rId8"/>
    <p:sldId id="261" r:id="rId9"/>
    <p:sldId id="262"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8CF22-1450-465F-80B5-F8A0CB834676}" v="290" dt="2020-12-14T14:14:47.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Tomasino" userId="35b4c3707a21e2cd" providerId="LiveId" clId="{FF18CF22-1450-465F-80B5-F8A0CB834676}"/>
    <pc:docChg chg="undo redo custSel mod addSld delSld modSld sldOrd modMainMaster">
      <pc:chgData name="Nicholas Tomasino" userId="35b4c3707a21e2cd" providerId="LiveId" clId="{FF18CF22-1450-465F-80B5-F8A0CB834676}" dt="2020-12-14T14:18:06.633" v="4670" actId="313"/>
      <pc:docMkLst>
        <pc:docMk/>
      </pc:docMkLst>
      <pc:sldChg chg="del">
        <pc:chgData name="Nicholas Tomasino" userId="35b4c3707a21e2cd" providerId="LiveId" clId="{FF18CF22-1450-465F-80B5-F8A0CB834676}" dt="2020-12-12T22:02:29.064" v="1723" actId="47"/>
        <pc:sldMkLst>
          <pc:docMk/>
          <pc:sldMk cId="839217722" sldId="256"/>
        </pc:sldMkLst>
      </pc:sldChg>
      <pc:sldChg chg="addSp delSp modSp mod modTransition setBg">
        <pc:chgData name="Nicholas Tomasino" userId="35b4c3707a21e2cd" providerId="LiveId" clId="{FF18CF22-1450-465F-80B5-F8A0CB834676}" dt="2020-12-14T03:54:27.348" v="4656"/>
        <pc:sldMkLst>
          <pc:docMk/>
          <pc:sldMk cId="1743982326" sldId="257"/>
        </pc:sldMkLst>
        <pc:spChg chg="mod">
          <ac:chgData name="Nicholas Tomasino" userId="35b4c3707a21e2cd" providerId="LiveId" clId="{FF18CF22-1450-465F-80B5-F8A0CB834676}" dt="2020-12-12T20:58:35.833" v="357" actId="1076"/>
          <ac:spMkLst>
            <pc:docMk/>
            <pc:sldMk cId="1743982326" sldId="257"/>
            <ac:spMk id="2" creationId="{1AEF6CD8-7684-4D1E-A7A2-C85DFEB0FB18}"/>
          </ac:spMkLst>
        </pc:spChg>
        <pc:graphicFrameChg chg="mod modGraphic">
          <ac:chgData name="Nicholas Tomasino" userId="35b4c3707a21e2cd" providerId="LiveId" clId="{FF18CF22-1450-465F-80B5-F8A0CB834676}" dt="2020-12-14T03:10:31.113" v="3654" actId="20577"/>
          <ac:graphicFrameMkLst>
            <pc:docMk/>
            <pc:sldMk cId="1743982326" sldId="257"/>
            <ac:graphicFrameMk id="4" creationId="{5EBE4E37-DD75-4CD0-BC38-487A3066B555}"/>
          </ac:graphicFrameMkLst>
        </pc:graphicFrameChg>
        <pc:picChg chg="add del mod">
          <ac:chgData name="Nicholas Tomasino" userId="35b4c3707a21e2cd" providerId="LiveId" clId="{FF18CF22-1450-465F-80B5-F8A0CB834676}" dt="2020-12-12T20:42:44.051" v="83" actId="22"/>
          <ac:picMkLst>
            <pc:docMk/>
            <pc:sldMk cId="1743982326" sldId="257"/>
            <ac:picMk id="6" creationId="{A996AB3F-8235-4B90-8FD6-586D1ADBA9A3}"/>
          </ac:picMkLst>
        </pc:picChg>
        <pc:picChg chg="add mod">
          <ac:chgData name="Nicholas Tomasino" userId="35b4c3707a21e2cd" providerId="LiveId" clId="{FF18CF22-1450-465F-80B5-F8A0CB834676}" dt="2020-12-12T20:40:36.382" v="72"/>
          <ac:picMkLst>
            <pc:docMk/>
            <pc:sldMk cId="1743982326" sldId="257"/>
            <ac:picMk id="2050" creationId="{D67E849E-1569-470C-9D14-BC7DAAD0C176}"/>
          </ac:picMkLst>
        </pc:picChg>
      </pc:sldChg>
      <pc:sldChg chg="addSp delSp modSp mod modTransition">
        <pc:chgData name="Nicholas Tomasino" userId="35b4c3707a21e2cd" providerId="LiveId" clId="{FF18CF22-1450-465F-80B5-F8A0CB834676}" dt="2020-12-14T03:54:27.348" v="4656"/>
        <pc:sldMkLst>
          <pc:docMk/>
          <pc:sldMk cId="3313131121" sldId="258"/>
        </pc:sldMkLst>
        <pc:spChg chg="del">
          <ac:chgData name="Nicholas Tomasino" userId="35b4c3707a21e2cd" providerId="LiveId" clId="{FF18CF22-1450-465F-80B5-F8A0CB834676}" dt="2020-12-12T21:10:37.733" v="378" actId="478"/>
          <ac:spMkLst>
            <pc:docMk/>
            <pc:sldMk cId="3313131121" sldId="258"/>
            <ac:spMk id="2" creationId="{4DC66C24-7FDA-40DB-8410-C8F097EF056C}"/>
          </ac:spMkLst>
        </pc:spChg>
        <pc:spChg chg="mod">
          <ac:chgData name="Nicholas Tomasino" userId="35b4c3707a21e2cd" providerId="LiveId" clId="{FF18CF22-1450-465F-80B5-F8A0CB834676}" dt="2020-12-12T21:36:13.770" v="1015" actId="1076"/>
          <ac:spMkLst>
            <pc:docMk/>
            <pc:sldMk cId="3313131121" sldId="258"/>
            <ac:spMk id="3" creationId="{29997E65-D7F6-4861-AD0A-93C1A8777A34}"/>
          </ac:spMkLst>
        </pc:spChg>
        <pc:spChg chg="add del mod">
          <ac:chgData name="Nicholas Tomasino" userId="35b4c3707a21e2cd" providerId="LiveId" clId="{FF18CF22-1450-465F-80B5-F8A0CB834676}" dt="2020-12-12T21:18:19.509" v="509" actId="478"/>
          <ac:spMkLst>
            <pc:docMk/>
            <pc:sldMk cId="3313131121" sldId="258"/>
            <ac:spMk id="5" creationId="{C6573C2C-69DA-474E-B971-03A98600861D}"/>
          </ac:spMkLst>
        </pc:spChg>
        <pc:spChg chg="add mod">
          <ac:chgData name="Nicholas Tomasino" userId="35b4c3707a21e2cd" providerId="LiveId" clId="{FF18CF22-1450-465F-80B5-F8A0CB834676}" dt="2020-12-12T21:37:05.753" v="1023" actId="1076"/>
          <ac:spMkLst>
            <pc:docMk/>
            <pc:sldMk cId="3313131121" sldId="258"/>
            <ac:spMk id="6" creationId="{D64964AB-F816-4B45-879B-F0D3F7E2DBA0}"/>
          </ac:spMkLst>
        </pc:spChg>
        <pc:spChg chg="add mod">
          <ac:chgData name="Nicholas Tomasino" userId="35b4c3707a21e2cd" providerId="LiveId" clId="{FF18CF22-1450-465F-80B5-F8A0CB834676}" dt="2020-12-12T21:37:46.892" v="1064" actId="27636"/>
          <ac:spMkLst>
            <pc:docMk/>
            <pc:sldMk cId="3313131121" sldId="258"/>
            <ac:spMk id="8" creationId="{E5BCEC6D-F770-4938-9DC6-B0FB8572C797}"/>
          </ac:spMkLst>
        </pc:spChg>
        <pc:picChg chg="add mod">
          <ac:chgData name="Nicholas Tomasino" userId="35b4c3707a21e2cd" providerId="LiveId" clId="{FF18CF22-1450-465F-80B5-F8A0CB834676}" dt="2020-12-12T21:18:44.891" v="516" actId="14100"/>
          <ac:picMkLst>
            <pc:docMk/>
            <pc:sldMk cId="3313131121" sldId="258"/>
            <ac:picMk id="1026" creationId="{1ED2C66E-6FFA-43DC-8239-6EEE8F8E08E5}"/>
          </ac:picMkLst>
        </pc:picChg>
        <pc:picChg chg="add mod">
          <ac:chgData name="Nicholas Tomasino" userId="35b4c3707a21e2cd" providerId="LiveId" clId="{FF18CF22-1450-465F-80B5-F8A0CB834676}" dt="2020-12-12T21:37:05.753" v="1023" actId="1076"/>
          <ac:picMkLst>
            <pc:docMk/>
            <pc:sldMk cId="3313131121" sldId="258"/>
            <ac:picMk id="1028" creationId="{CAE2A7EC-A897-4325-9B19-49B450A60A2B}"/>
          </ac:picMkLst>
        </pc:picChg>
      </pc:sldChg>
      <pc:sldChg chg="addSp delSp modSp mod ord modTransition">
        <pc:chgData name="Nicholas Tomasino" userId="35b4c3707a21e2cd" providerId="LiveId" clId="{FF18CF22-1450-465F-80B5-F8A0CB834676}" dt="2020-12-14T03:54:27.348" v="4656"/>
        <pc:sldMkLst>
          <pc:docMk/>
          <pc:sldMk cId="791482248" sldId="259"/>
        </pc:sldMkLst>
        <pc:spChg chg="del">
          <ac:chgData name="Nicholas Tomasino" userId="35b4c3707a21e2cd" providerId="LiveId" clId="{FF18CF22-1450-465F-80B5-F8A0CB834676}" dt="2020-12-12T21:39:56.516" v="1069" actId="478"/>
          <ac:spMkLst>
            <pc:docMk/>
            <pc:sldMk cId="791482248" sldId="259"/>
            <ac:spMk id="2" creationId="{133A7A16-69C8-4493-9103-D66973E8F6C8}"/>
          </ac:spMkLst>
        </pc:spChg>
        <pc:spChg chg="del">
          <ac:chgData name="Nicholas Tomasino" userId="35b4c3707a21e2cd" providerId="LiveId" clId="{FF18CF22-1450-465F-80B5-F8A0CB834676}" dt="2020-12-12T21:40:01.550" v="1071" actId="478"/>
          <ac:spMkLst>
            <pc:docMk/>
            <pc:sldMk cId="791482248" sldId="259"/>
            <ac:spMk id="3" creationId="{303BA822-7DC8-4165-BD91-FEA2A9BC970A}"/>
          </ac:spMkLst>
        </pc:spChg>
        <pc:spChg chg="add del mod">
          <ac:chgData name="Nicholas Tomasino" userId="35b4c3707a21e2cd" providerId="LiveId" clId="{FF18CF22-1450-465F-80B5-F8A0CB834676}" dt="2020-12-12T21:39:58.710" v="1070" actId="478"/>
          <ac:spMkLst>
            <pc:docMk/>
            <pc:sldMk cId="791482248" sldId="259"/>
            <ac:spMk id="5" creationId="{A366FD32-F985-432D-8766-AB8ECE649A29}"/>
          </ac:spMkLst>
        </pc:spChg>
        <pc:spChg chg="add mod">
          <ac:chgData name="Nicholas Tomasino" userId="35b4c3707a21e2cd" providerId="LiveId" clId="{FF18CF22-1450-465F-80B5-F8A0CB834676}" dt="2020-12-12T21:40:44.771" v="1087" actId="14100"/>
          <ac:spMkLst>
            <pc:docMk/>
            <pc:sldMk cId="791482248" sldId="259"/>
            <ac:spMk id="7" creationId="{790F5051-4252-4FC1-9C90-C278EF0E1764}"/>
          </ac:spMkLst>
        </pc:spChg>
        <pc:spChg chg="add mod">
          <ac:chgData name="Nicholas Tomasino" userId="35b4c3707a21e2cd" providerId="LiveId" clId="{FF18CF22-1450-465F-80B5-F8A0CB834676}" dt="2020-12-12T21:41:36.497" v="1096" actId="1076"/>
          <ac:spMkLst>
            <pc:docMk/>
            <pc:sldMk cId="791482248" sldId="259"/>
            <ac:spMk id="8" creationId="{BEEDFD02-9186-4108-A121-073E4B8180C6}"/>
          </ac:spMkLst>
        </pc:spChg>
        <pc:spChg chg="add mod">
          <ac:chgData name="Nicholas Tomasino" userId="35b4c3707a21e2cd" providerId="LiveId" clId="{FF18CF22-1450-465F-80B5-F8A0CB834676}" dt="2020-12-12T21:51:13.267" v="1317" actId="20577"/>
          <ac:spMkLst>
            <pc:docMk/>
            <pc:sldMk cId="791482248" sldId="259"/>
            <ac:spMk id="9" creationId="{44273655-A0D1-4CC7-A077-C9F9744EE64E}"/>
          </ac:spMkLst>
        </pc:spChg>
        <pc:picChg chg="add mod">
          <ac:chgData name="Nicholas Tomasino" userId="35b4c3707a21e2cd" providerId="LiveId" clId="{FF18CF22-1450-465F-80B5-F8A0CB834676}" dt="2020-12-12T21:39:40.936" v="1068" actId="14100"/>
          <ac:picMkLst>
            <pc:docMk/>
            <pc:sldMk cId="791482248" sldId="259"/>
            <ac:picMk id="2050" creationId="{F110A5E9-010B-4FAA-8E01-D8A0A1EC2055}"/>
          </ac:picMkLst>
        </pc:picChg>
        <pc:picChg chg="add mod">
          <ac:chgData name="Nicholas Tomasino" userId="35b4c3707a21e2cd" providerId="LiveId" clId="{FF18CF22-1450-465F-80B5-F8A0CB834676}" dt="2020-12-12T21:50:23.944" v="1292" actId="1076"/>
          <ac:picMkLst>
            <pc:docMk/>
            <pc:sldMk cId="791482248" sldId="259"/>
            <ac:picMk id="2052" creationId="{A297A92A-3636-4B64-9357-CA43DF441BC0}"/>
          </ac:picMkLst>
        </pc:picChg>
      </pc:sldChg>
      <pc:sldChg chg="addSp delSp modSp new mod modTransition">
        <pc:chgData name="Nicholas Tomasino" userId="35b4c3707a21e2cd" providerId="LiveId" clId="{FF18CF22-1450-465F-80B5-F8A0CB834676}" dt="2020-12-14T03:54:27.348" v="4656"/>
        <pc:sldMkLst>
          <pc:docMk/>
          <pc:sldMk cId="3625048778" sldId="260"/>
        </pc:sldMkLst>
        <pc:spChg chg="del">
          <ac:chgData name="Nicholas Tomasino" userId="35b4c3707a21e2cd" providerId="LiveId" clId="{FF18CF22-1450-465F-80B5-F8A0CB834676}" dt="2020-12-12T21:51:38.874" v="1319" actId="478"/>
          <ac:spMkLst>
            <pc:docMk/>
            <pc:sldMk cId="3625048778" sldId="260"/>
            <ac:spMk id="2" creationId="{94C0EC36-00F9-4FA0-9EBE-EA3FF9DE9C04}"/>
          </ac:spMkLst>
        </pc:spChg>
        <pc:spChg chg="del">
          <ac:chgData name="Nicholas Tomasino" userId="35b4c3707a21e2cd" providerId="LiveId" clId="{FF18CF22-1450-465F-80B5-F8A0CB834676}" dt="2020-12-12T21:51:40.790" v="1320" actId="478"/>
          <ac:spMkLst>
            <pc:docMk/>
            <pc:sldMk cId="3625048778" sldId="260"/>
            <ac:spMk id="3" creationId="{8B0A341B-4F4A-460D-935D-C0F517586B21}"/>
          </ac:spMkLst>
        </pc:spChg>
        <pc:spChg chg="add del mod">
          <ac:chgData name="Nicholas Tomasino" userId="35b4c3707a21e2cd" providerId="LiveId" clId="{FF18CF22-1450-465F-80B5-F8A0CB834676}" dt="2020-12-13T04:27:29.746" v="3250" actId="14100"/>
          <ac:spMkLst>
            <pc:docMk/>
            <pc:sldMk cId="3625048778" sldId="260"/>
            <ac:spMk id="4" creationId="{B001B73F-E86A-4ECE-9B67-1DA48F157EB1}"/>
          </ac:spMkLst>
        </pc:spChg>
        <pc:spChg chg="add del mod">
          <ac:chgData name="Nicholas Tomasino" userId="35b4c3707a21e2cd" providerId="LiveId" clId="{FF18CF22-1450-465F-80B5-F8A0CB834676}" dt="2020-12-13T04:28:14.574" v="3257" actId="1076"/>
          <ac:spMkLst>
            <pc:docMk/>
            <pc:sldMk cId="3625048778" sldId="260"/>
            <ac:spMk id="5" creationId="{DFFC1A5A-914F-4914-A5F6-E7DF03F17138}"/>
          </ac:spMkLst>
        </pc:spChg>
        <pc:spChg chg="add del mod">
          <ac:chgData name="Nicholas Tomasino" userId="35b4c3707a21e2cd" providerId="LiveId" clId="{FF18CF22-1450-465F-80B5-F8A0CB834676}" dt="2020-12-13T04:27:52.882" v="3256" actId="14100"/>
          <ac:spMkLst>
            <pc:docMk/>
            <pc:sldMk cId="3625048778" sldId="260"/>
            <ac:spMk id="7" creationId="{FB50A23F-A168-4D7D-961C-0692EBC49F87}"/>
          </ac:spMkLst>
        </pc:spChg>
        <pc:spChg chg="add del mod">
          <ac:chgData name="Nicholas Tomasino" userId="35b4c3707a21e2cd" providerId="LiveId" clId="{FF18CF22-1450-465F-80B5-F8A0CB834676}" dt="2020-12-12T21:52:24.523" v="1325" actId="478"/>
          <ac:spMkLst>
            <pc:docMk/>
            <pc:sldMk cId="3625048778" sldId="260"/>
            <ac:spMk id="9" creationId="{F71DAFC0-D25B-45C3-9377-5EB44E4FB438}"/>
          </ac:spMkLst>
        </pc:spChg>
        <pc:picChg chg="add del mod">
          <ac:chgData name="Nicholas Tomasino" userId="35b4c3707a21e2cd" providerId="LiveId" clId="{FF18CF22-1450-465F-80B5-F8A0CB834676}" dt="2020-12-12T21:52:27.590" v="1326" actId="478"/>
          <ac:picMkLst>
            <pc:docMk/>
            <pc:sldMk cId="3625048778" sldId="260"/>
            <ac:picMk id="6" creationId="{5B724618-703E-4FD7-A830-76B56D85CDD6}"/>
          </ac:picMkLst>
        </pc:picChg>
        <pc:picChg chg="add del mod">
          <ac:chgData name="Nicholas Tomasino" userId="35b4c3707a21e2cd" providerId="LiveId" clId="{FF18CF22-1450-465F-80B5-F8A0CB834676}" dt="2020-12-12T21:55:34.676" v="1358" actId="478"/>
          <ac:picMkLst>
            <pc:docMk/>
            <pc:sldMk cId="3625048778" sldId="260"/>
            <ac:picMk id="8" creationId="{4B4BBFA7-71AF-4DF1-82CB-92770156BD1F}"/>
          </ac:picMkLst>
        </pc:picChg>
        <pc:picChg chg="add del">
          <ac:chgData name="Nicholas Tomasino" userId="35b4c3707a21e2cd" providerId="LiveId" clId="{FF18CF22-1450-465F-80B5-F8A0CB834676}" dt="2020-12-12T21:52:23.783" v="1324"/>
          <ac:picMkLst>
            <pc:docMk/>
            <pc:sldMk cId="3625048778" sldId="260"/>
            <ac:picMk id="3074" creationId="{2A174050-A211-4141-BF54-6EF4BD1748B4}"/>
          </ac:picMkLst>
        </pc:picChg>
        <pc:picChg chg="add mod">
          <ac:chgData name="Nicholas Tomasino" userId="35b4c3707a21e2cd" providerId="LiveId" clId="{FF18CF22-1450-465F-80B5-F8A0CB834676}" dt="2020-12-13T04:27:49.529" v="3255" actId="1076"/>
          <ac:picMkLst>
            <pc:docMk/>
            <pc:sldMk cId="3625048778" sldId="260"/>
            <ac:picMk id="3074" creationId="{3D2238E3-A0C6-4D83-BB68-81F8C17D544C}"/>
          </ac:picMkLst>
        </pc:picChg>
        <pc:picChg chg="add mod">
          <ac:chgData name="Nicholas Tomasino" userId="35b4c3707a21e2cd" providerId="LiveId" clId="{FF18CF22-1450-465F-80B5-F8A0CB834676}" dt="2020-12-13T04:27:19.608" v="3247" actId="1076"/>
          <ac:picMkLst>
            <pc:docMk/>
            <pc:sldMk cId="3625048778" sldId="260"/>
            <ac:picMk id="3076" creationId="{188E06A2-DC01-4FF3-AA30-B9D7AFFCF0FD}"/>
          </ac:picMkLst>
        </pc:picChg>
        <pc:picChg chg="add del mod">
          <ac:chgData name="Nicholas Tomasino" userId="35b4c3707a21e2cd" providerId="LiveId" clId="{FF18CF22-1450-465F-80B5-F8A0CB834676}" dt="2020-12-13T04:24:36.671" v="3231" actId="478"/>
          <ac:picMkLst>
            <pc:docMk/>
            <pc:sldMk cId="3625048778" sldId="260"/>
            <ac:picMk id="3078" creationId="{D4EE4AB1-FD51-4C94-AA4B-5B26988B6407}"/>
          </ac:picMkLst>
        </pc:picChg>
      </pc:sldChg>
      <pc:sldChg chg="addSp delSp modSp new mod ord modTransition">
        <pc:chgData name="Nicholas Tomasino" userId="35b4c3707a21e2cd" providerId="LiveId" clId="{FF18CF22-1450-465F-80B5-F8A0CB834676}" dt="2020-12-14T14:16:44.731" v="4666" actId="20577"/>
        <pc:sldMkLst>
          <pc:docMk/>
          <pc:sldMk cId="3826426659" sldId="261"/>
        </pc:sldMkLst>
        <pc:spChg chg="del">
          <ac:chgData name="Nicholas Tomasino" userId="35b4c3707a21e2cd" providerId="LiveId" clId="{FF18CF22-1450-465F-80B5-F8A0CB834676}" dt="2020-12-12T22:04:52.716" v="1728" actId="478"/>
          <ac:spMkLst>
            <pc:docMk/>
            <pc:sldMk cId="3826426659" sldId="261"/>
            <ac:spMk id="2" creationId="{6249E0DE-FCF0-4EF8-B24D-FBE86B1FDF9B}"/>
          </ac:spMkLst>
        </pc:spChg>
        <pc:spChg chg="add mod">
          <ac:chgData name="Nicholas Tomasino" userId="35b4c3707a21e2cd" providerId="LiveId" clId="{FF18CF22-1450-465F-80B5-F8A0CB834676}" dt="2020-12-14T14:16:26.619" v="4664" actId="20577"/>
          <ac:spMkLst>
            <pc:docMk/>
            <pc:sldMk cId="3826426659" sldId="261"/>
            <ac:spMk id="3" creationId="{8693A395-8B9B-4F27-90A0-216D3299CBDC}"/>
          </ac:spMkLst>
        </pc:spChg>
        <pc:spChg chg="del">
          <ac:chgData name="Nicholas Tomasino" userId="35b4c3707a21e2cd" providerId="LiveId" clId="{FF18CF22-1450-465F-80B5-F8A0CB834676}" dt="2020-12-12T22:04:55.584" v="1729" actId="478"/>
          <ac:spMkLst>
            <pc:docMk/>
            <pc:sldMk cId="3826426659" sldId="261"/>
            <ac:spMk id="3" creationId="{D183F7C8-C15E-40BB-88A4-960BA4A0699E}"/>
          </ac:spMkLst>
        </pc:spChg>
        <pc:spChg chg="add mod">
          <ac:chgData name="Nicholas Tomasino" userId="35b4c3707a21e2cd" providerId="LiveId" clId="{FF18CF22-1450-465F-80B5-F8A0CB834676}" dt="2020-12-13T04:21:48.034" v="3210" actId="1076"/>
          <ac:spMkLst>
            <pc:docMk/>
            <pc:sldMk cId="3826426659" sldId="261"/>
            <ac:spMk id="4" creationId="{16B223A3-0261-4BCF-BF9A-BA196C24E7CB}"/>
          </ac:spMkLst>
        </pc:spChg>
        <pc:spChg chg="add del mod">
          <ac:chgData name="Nicholas Tomasino" userId="35b4c3707a21e2cd" providerId="LiveId" clId="{FF18CF22-1450-465F-80B5-F8A0CB834676}" dt="2020-12-12T22:04:38.578" v="1725" actId="478"/>
          <ac:spMkLst>
            <pc:docMk/>
            <pc:sldMk cId="3826426659" sldId="261"/>
            <ac:spMk id="4" creationId="{B230F353-31F0-436A-A68D-775098484DD8}"/>
          </ac:spMkLst>
        </pc:spChg>
        <pc:spChg chg="add del mod">
          <ac:chgData name="Nicholas Tomasino" userId="35b4c3707a21e2cd" providerId="LiveId" clId="{FF18CF22-1450-465F-80B5-F8A0CB834676}" dt="2020-12-12T22:04:38.578" v="1725" actId="478"/>
          <ac:spMkLst>
            <pc:docMk/>
            <pc:sldMk cId="3826426659" sldId="261"/>
            <ac:spMk id="5" creationId="{A5C6183D-EE7F-44B1-83FC-3293E70AE0EE}"/>
          </ac:spMkLst>
        </pc:spChg>
        <pc:spChg chg="add mod">
          <ac:chgData name="Nicholas Tomasino" userId="35b4c3707a21e2cd" providerId="LiveId" clId="{FF18CF22-1450-465F-80B5-F8A0CB834676}" dt="2020-12-14T14:16:44.731" v="4666" actId="20577"/>
          <ac:spMkLst>
            <pc:docMk/>
            <pc:sldMk cId="3826426659" sldId="261"/>
            <ac:spMk id="5" creationId="{C82BB470-5993-452A-87E7-D1B240D5739C}"/>
          </ac:spMkLst>
        </pc:spChg>
        <pc:spChg chg="add del mod">
          <ac:chgData name="Nicholas Tomasino" userId="35b4c3707a21e2cd" providerId="LiveId" clId="{FF18CF22-1450-465F-80B5-F8A0CB834676}" dt="2020-12-12T22:04:38.578" v="1725" actId="478"/>
          <ac:spMkLst>
            <pc:docMk/>
            <pc:sldMk cId="3826426659" sldId="261"/>
            <ac:spMk id="6" creationId="{7574B522-E97B-483A-9144-58438619099B}"/>
          </ac:spMkLst>
        </pc:spChg>
        <pc:picChg chg="add del mod">
          <ac:chgData name="Nicholas Tomasino" userId="35b4c3707a21e2cd" providerId="LiveId" clId="{FF18CF22-1450-465F-80B5-F8A0CB834676}" dt="2020-12-12T22:04:38.578" v="1725" actId="478"/>
          <ac:picMkLst>
            <pc:docMk/>
            <pc:sldMk cId="3826426659" sldId="261"/>
            <ac:picMk id="7" creationId="{C1D1FF10-2384-40C3-8CAA-1D6462E5F0CB}"/>
          </ac:picMkLst>
        </pc:picChg>
        <pc:picChg chg="add del mod">
          <ac:chgData name="Nicholas Tomasino" userId="35b4c3707a21e2cd" providerId="LiveId" clId="{FF18CF22-1450-465F-80B5-F8A0CB834676}" dt="2020-12-12T22:04:38.578" v="1725" actId="478"/>
          <ac:picMkLst>
            <pc:docMk/>
            <pc:sldMk cId="3826426659" sldId="261"/>
            <ac:picMk id="8" creationId="{64FA3A10-310E-4960-B29B-FC1EF3F9E1F6}"/>
          </ac:picMkLst>
        </pc:picChg>
        <pc:picChg chg="add mod">
          <ac:chgData name="Nicholas Tomasino" userId="35b4c3707a21e2cd" providerId="LiveId" clId="{FF18CF22-1450-465F-80B5-F8A0CB834676}" dt="2020-12-13T02:43:47.790" v="1759" actId="14100"/>
          <ac:picMkLst>
            <pc:docMk/>
            <pc:sldMk cId="3826426659" sldId="261"/>
            <ac:picMk id="4098" creationId="{E8782A4F-AB7C-4454-8D4F-2FF9B3F45773}"/>
          </ac:picMkLst>
        </pc:picChg>
      </pc:sldChg>
      <pc:sldChg chg="addSp delSp modSp new mod modTransition">
        <pc:chgData name="Nicholas Tomasino" userId="35b4c3707a21e2cd" providerId="LiveId" clId="{FF18CF22-1450-465F-80B5-F8A0CB834676}" dt="2020-12-14T14:18:06.633" v="4670" actId="313"/>
        <pc:sldMkLst>
          <pc:docMk/>
          <pc:sldMk cId="432623566" sldId="262"/>
        </pc:sldMkLst>
        <pc:spChg chg="del">
          <ac:chgData name="Nicholas Tomasino" userId="35b4c3707a21e2cd" providerId="LiveId" clId="{FF18CF22-1450-465F-80B5-F8A0CB834676}" dt="2020-12-13T03:08:02.314" v="2132" actId="478"/>
          <ac:spMkLst>
            <pc:docMk/>
            <pc:sldMk cId="432623566" sldId="262"/>
            <ac:spMk id="2" creationId="{CEA57AA0-B98E-4E28-A4E6-566D45885B40}"/>
          </ac:spMkLst>
        </pc:spChg>
        <pc:spChg chg="del">
          <ac:chgData name="Nicholas Tomasino" userId="35b4c3707a21e2cd" providerId="LiveId" clId="{FF18CF22-1450-465F-80B5-F8A0CB834676}" dt="2020-12-13T03:08:00.249" v="2131" actId="478"/>
          <ac:spMkLst>
            <pc:docMk/>
            <pc:sldMk cId="432623566" sldId="262"/>
            <ac:spMk id="3" creationId="{FDFB1E2D-1714-4734-A2B6-BEB72877FA88}"/>
          </ac:spMkLst>
        </pc:spChg>
        <pc:spChg chg="add mod">
          <ac:chgData name="Nicholas Tomasino" userId="35b4c3707a21e2cd" providerId="LiveId" clId="{FF18CF22-1450-465F-80B5-F8A0CB834676}" dt="2020-12-13T03:47:55.042" v="2601" actId="1076"/>
          <ac:spMkLst>
            <pc:docMk/>
            <pc:sldMk cId="432623566" sldId="262"/>
            <ac:spMk id="4" creationId="{C0FBBC7F-E5A8-4919-8AEC-E1204C0D0845}"/>
          </ac:spMkLst>
        </pc:spChg>
        <pc:spChg chg="add mod">
          <ac:chgData name="Nicholas Tomasino" userId="35b4c3707a21e2cd" providerId="LiveId" clId="{FF18CF22-1450-465F-80B5-F8A0CB834676}" dt="2020-12-13T03:08:55.339" v="2145" actId="14100"/>
          <ac:spMkLst>
            <pc:docMk/>
            <pc:sldMk cId="432623566" sldId="262"/>
            <ac:spMk id="5" creationId="{8DC4BE0E-45C7-4672-89A0-3F4654DFD428}"/>
          </ac:spMkLst>
        </pc:spChg>
        <pc:spChg chg="add mod">
          <ac:chgData name="Nicholas Tomasino" userId="35b4c3707a21e2cd" providerId="LiveId" clId="{FF18CF22-1450-465F-80B5-F8A0CB834676}" dt="2020-12-13T03:48:19.218" v="2609" actId="14100"/>
          <ac:spMkLst>
            <pc:docMk/>
            <pc:sldMk cId="432623566" sldId="262"/>
            <ac:spMk id="6" creationId="{02135DA1-2F52-42AF-B5DF-B62594A91202}"/>
          </ac:spMkLst>
        </pc:spChg>
        <pc:spChg chg="add mod">
          <ac:chgData name="Nicholas Tomasino" userId="35b4c3707a21e2cd" providerId="LiveId" clId="{FF18CF22-1450-465F-80B5-F8A0CB834676}" dt="2020-12-14T14:18:06.633" v="4670" actId="313"/>
          <ac:spMkLst>
            <pc:docMk/>
            <pc:sldMk cId="432623566" sldId="262"/>
            <ac:spMk id="7" creationId="{9111E3B7-660A-4915-B7AE-A532AEF879B2}"/>
          </ac:spMkLst>
        </pc:spChg>
        <pc:spChg chg="add mod">
          <ac:chgData name="Nicholas Tomasino" userId="35b4c3707a21e2cd" providerId="LiveId" clId="{FF18CF22-1450-465F-80B5-F8A0CB834676}" dt="2020-12-13T03:50:45.306" v="2629" actId="1076"/>
          <ac:spMkLst>
            <pc:docMk/>
            <pc:sldMk cId="432623566" sldId="262"/>
            <ac:spMk id="8" creationId="{8EBF7DA2-7AEB-4DF5-A663-CEAC453D9723}"/>
          </ac:spMkLst>
        </pc:spChg>
        <pc:picChg chg="add mod">
          <ac:chgData name="Nicholas Tomasino" userId="35b4c3707a21e2cd" providerId="LiveId" clId="{FF18CF22-1450-465F-80B5-F8A0CB834676}" dt="2020-12-13T02:59:26.449" v="2090" actId="1076"/>
          <ac:picMkLst>
            <pc:docMk/>
            <pc:sldMk cId="432623566" sldId="262"/>
            <ac:picMk id="1026" creationId="{D4EF7239-5244-4D8B-96E6-917EECC1E31A}"/>
          </ac:picMkLst>
        </pc:picChg>
        <pc:picChg chg="add mod">
          <ac:chgData name="Nicholas Tomasino" userId="35b4c3707a21e2cd" providerId="LiveId" clId="{FF18CF22-1450-465F-80B5-F8A0CB834676}" dt="2020-12-13T03:48:04.154" v="2602" actId="1076"/>
          <ac:picMkLst>
            <pc:docMk/>
            <pc:sldMk cId="432623566" sldId="262"/>
            <ac:picMk id="1028" creationId="{E09DACC0-E675-4E07-BBBD-9E6F53E821FA}"/>
          </ac:picMkLst>
        </pc:picChg>
        <pc:picChg chg="add del mod">
          <ac:chgData name="Nicholas Tomasino" userId="35b4c3707a21e2cd" providerId="LiveId" clId="{FF18CF22-1450-465F-80B5-F8A0CB834676}" dt="2020-12-13T03:41:08.330" v="2414"/>
          <ac:picMkLst>
            <pc:docMk/>
            <pc:sldMk cId="432623566" sldId="262"/>
            <ac:picMk id="1030" creationId="{AE4AE268-3906-4483-8746-8046D41E85FD}"/>
          </ac:picMkLst>
        </pc:picChg>
        <pc:picChg chg="add mod">
          <ac:chgData name="Nicholas Tomasino" userId="35b4c3707a21e2cd" providerId="LiveId" clId="{FF18CF22-1450-465F-80B5-F8A0CB834676}" dt="2020-12-13T03:48:04.154" v="2602" actId="1076"/>
          <ac:picMkLst>
            <pc:docMk/>
            <pc:sldMk cId="432623566" sldId="262"/>
            <ac:picMk id="1032" creationId="{81152EEF-7DE8-4884-A58C-B133C1B103AB}"/>
          </ac:picMkLst>
        </pc:picChg>
        <pc:picChg chg="add mod">
          <ac:chgData name="Nicholas Tomasino" userId="35b4c3707a21e2cd" providerId="LiveId" clId="{FF18CF22-1450-465F-80B5-F8A0CB834676}" dt="2020-12-13T03:48:04.154" v="2602" actId="1076"/>
          <ac:picMkLst>
            <pc:docMk/>
            <pc:sldMk cId="432623566" sldId="262"/>
            <ac:picMk id="1034" creationId="{0425A5CE-3088-4F5E-B7D6-B9E14A7F7AC3}"/>
          </ac:picMkLst>
        </pc:picChg>
        <pc:picChg chg="add mod">
          <ac:chgData name="Nicholas Tomasino" userId="35b4c3707a21e2cd" providerId="LiveId" clId="{FF18CF22-1450-465F-80B5-F8A0CB834676}" dt="2020-12-13T03:50:25.241" v="2622" actId="1076"/>
          <ac:picMkLst>
            <pc:docMk/>
            <pc:sldMk cId="432623566" sldId="262"/>
            <ac:picMk id="1036" creationId="{B22FBBB7-9743-4D2C-95C8-6318CD45BB43}"/>
          </ac:picMkLst>
        </pc:picChg>
      </pc:sldChg>
      <pc:sldChg chg="addSp delSp modSp new mod modTransition modAnim">
        <pc:chgData name="Nicholas Tomasino" userId="35b4c3707a21e2cd" providerId="LiveId" clId="{FF18CF22-1450-465F-80B5-F8A0CB834676}" dt="2020-12-14T14:14:47.327" v="4660" actId="20577"/>
        <pc:sldMkLst>
          <pc:docMk/>
          <pc:sldMk cId="2648700527" sldId="263"/>
        </pc:sldMkLst>
        <pc:spChg chg="mod">
          <ac:chgData name="Nicholas Tomasino" userId="35b4c3707a21e2cd" providerId="LiveId" clId="{FF18CF22-1450-465F-80B5-F8A0CB834676}" dt="2020-12-14T03:51:19.567" v="4636" actId="207"/>
          <ac:spMkLst>
            <pc:docMk/>
            <pc:sldMk cId="2648700527" sldId="263"/>
            <ac:spMk id="2" creationId="{B276AE99-FCF4-450E-AE60-99537B07E83F}"/>
          </ac:spMkLst>
        </pc:spChg>
        <pc:spChg chg="del">
          <ac:chgData name="Nicholas Tomasino" userId="35b4c3707a21e2cd" providerId="LiveId" clId="{FF18CF22-1450-465F-80B5-F8A0CB834676}" dt="2020-12-13T03:51:27.657" v="2632" actId="3680"/>
          <ac:spMkLst>
            <pc:docMk/>
            <pc:sldMk cId="2648700527" sldId="263"/>
            <ac:spMk id="3" creationId="{097C0AB8-EBF4-4DF2-97A1-D88D2C811AB2}"/>
          </ac:spMkLst>
        </pc:spChg>
        <pc:spChg chg="add mod">
          <ac:chgData name="Nicholas Tomasino" userId="35b4c3707a21e2cd" providerId="LiveId" clId="{FF18CF22-1450-465F-80B5-F8A0CB834676}" dt="2020-12-14T14:14:47.327" v="4660" actId="20577"/>
          <ac:spMkLst>
            <pc:docMk/>
            <pc:sldMk cId="2648700527" sldId="263"/>
            <ac:spMk id="7" creationId="{FBA49832-65D5-4A37-BEEF-96288CBA1B67}"/>
          </ac:spMkLst>
        </pc:spChg>
        <pc:graphicFrameChg chg="add mod ord modGraphic">
          <ac:chgData name="Nicholas Tomasino" userId="35b4c3707a21e2cd" providerId="LiveId" clId="{FF18CF22-1450-465F-80B5-F8A0CB834676}" dt="2020-12-14T03:49:24.693" v="4610" actId="1076"/>
          <ac:graphicFrameMkLst>
            <pc:docMk/>
            <pc:sldMk cId="2648700527" sldId="263"/>
            <ac:graphicFrameMk id="4" creationId="{98B81EDF-9FD2-4E92-852E-97692109A53F}"/>
          </ac:graphicFrameMkLst>
        </pc:graphicFrameChg>
        <pc:graphicFrameChg chg="add del mod modGraphic">
          <ac:chgData name="Nicholas Tomasino" userId="35b4c3707a21e2cd" providerId="LiveId" clId="{FF18CF22-1450-465F-80B5-F8A0CB834676}" dt="2020-12-13T03:55:24.595" v="2761" actId="478"/>
          <ac:graphicFrameMkLst>
            <pc:docMk/>
            <pc:sldMk cId="2648700527" sldId="263"/>
            <ac:graphicFrameMk id="5" creationId="{F9B3F97E-4A71-4877-B05C-4F306DEC6CE9}"/>
          </ac:graphicFrameMkLst>
        </pc:graphicFrameChg>
        <pc:graphicFrameChg chg="add mod modGraphic">
          <ac:chgData name="Nicholas Tomasino" userId="35b4c3707a21e2cd" providerId="LiveId" clId="{FF18CF22-1450-465F-80B5-F8A0CB834676}" dt="2020-12-14T03:49:17.798" v="4609" actId="1076"/>
          <ac:graphicFrameMkLst>
            <pc:docMk/>
            <pc:sldMk cId="2648700527" sldId="263"/>
            <ac:graphicFrameMk id="6" creationId="{00DBC5C9-184B-47FC-9AA6-B9C69FE99385}"/>
          </ac:graphicFrameMkLst>
        </pc:graphicFrameChg>
        <pc:picChg chg="add mod">
          <ac:chgData name="Nicholas Tomasino" userId="35b4c3707a21e2cd" providerId="LiveId" clId="{FF18CF22-1450-465F-80B5-F8A0CB834676}" dt="2020-12-14T03:50:34.813" v="4625" actId="1076"/>
          <ac:picMkLst>
            <pc:docMk/>
            <pc:sldMk cId="2648700527" sldId="263"/>
            <ac:picMk id="2050" creationId="{1E79DEB3-DBE0-49EA-A5E9-D6F75F8733F4}"/>
          </ac:picMkLst>
        </pc:picChg>
        <pc:picChg chg="add mod">
          <ac:chgData name="Nicholas Tomasino" userId="35b4c3707a21e2cd" providerId="LiveId" clId="{FF18CF22-1450-465F-80B5-F8A0CB834676}" dt="2020-12-14T03:50:28.462" v="4624"/>
          <ac:picMkLst>
            <pc:docMk/>
            <pc:sldMk cId="2648700527" sldId="263"/>
            <ac:picMk id="2052" creationId="{ABD53DED-8806-45E5-A4E4-D2E21A614F12}"/>
          </ac:picMkLst>
        </pc:picChg>
        <pc:picChg chg="add mod">
          <ac:chgData name="Nicholas Tomasino" userId="35b4c3707a21e2cd" providerId="LiveId" clId="{FF18CF22-1450-465F-80B5-F8A0CB834676}" dt="2020-12-14T03:51:23.679" v="4638" actId="1076"/>
          <ac:picMkLst>
            <pc:docMk/>
            <pc:sldMk cId="2648700527" sldId="263"/>
            <ac:picMk id="4098" creationId="{5DF369ED-B10D-47CB-BFB7-DA62ACE93FF1}"/>
          </ac:picMkLst>
        </pc:picChg>
      </pc:sldChg>
      <pc:sldChg chg="addSp delSp modSp new mod modTransition setBg">
        <pc:chgData name="Nicholas Tomasino" userId="35b4c3707a21e2cd" providerId="LiveId" clId="{FF18CF22-1450-465F-80B5-F8A0CB834676}" dt="2020-12-14T03:54:27.348" v="4656"/>
        <pc:sldMkLst>
          <pc:docMk/>
          <pc:sldMk cId="2568851199" sldId="264"/>
        </pc:sldMkLst>
        <pc:spChg chg="del mod">
          <ac:chgData name="Nicholas Tomasino" userId="35b4c3707a21e2cd" providerId="LiveId" clId="{FF18CF22-1450-465F-80B5-F8A0CB834676}" dt="2020-12-14T03:00:28.735" v="3389" actId="478"/>
          <ac:spMkLst>
            <pc:docMk/>
            <pc:sldMk cId="2568851199" sldId="264"/>
            <ac:spMk id="2" creationId="{29331027-A6E7-481A-8BE9-0CA082862CF0}"/>
          </ac:spMkLst>
        </pc:spChg>
        <pc:spChg chg="del">
          <ac:chgData name="Nicholas Tomasino" userId="35b4c3707a21e2cd" providerId="LiveId" clId="{FF18CF22-1450-465F-80B5-F8A0CB834676}" dt="2020-12-14T02:51:46.612" v="3292" actId="478"/>
          <ac:spMkLst>
            <pc:docMk/>
            <pc:sldMk cId="2568851199" sldId="264"/>
            <ac:spMk id="3" creationId="{46069AE2-7431-4536-BB40-E5FF2D05243B}"/>
          </ac:spMkLst>
        </pc:spChg>
        <pc:spChg chg="add del mod">
          <ac:chgData name="Nicholas Tomasino" userId="35b4c3707a21e2cd" providerId="LiveId" clId="{FF18CF22-1450-465F-80B5-F8A0CB834676}" dt="2020-12-14T03:00:28.735" v="3389" actId="478"/>
          <ac:spMkLst>
            <pc:docMk/>
            <pc:sldMk cId="2568851199" sldId="264"/>
            <ac:spMk id="4" creationId="{5C3F4D0A-66BD-4CC9-9407-D33B0DF896A9}"/>
          </ac:spMkLst>
        </pc:spChg>
        <pc:spChg chg="add del mod">
          <ac:chgData name="Nicholas Tomasino" userId="35b4c3707a21e2cd" providerId="LiveId" clId="{FF18CF22-1450-465F-80B5-F8A0CB834676}" dt="2020-12-14T03:00:28.735" v="3389" actId="478"/>
          <ac:spMkLst>
            <pc:docMk/>
            <pc:sldMk cId="2568851199" sldId="264"/>
            <ac:spMk id="5" creationId="{A38C958E-ACD8-4FCC-8D16-5299B73DE1EC}"/>
          </ac:spMkLst>
        </pc:spChg>
        <pc:spChg chg="add del mod">
          <ac:chgData name="Nicholas Tomasino" userId="35b4c3707a21e2cd" providerId="LiveId" clId="{FF18CF22-1450-465F-80B5-F8A0CB834676}" dt="2020-12-14T03:02:56.392" v="3563" actId="478"/>
          <ac:spMkLst>
            <pc:docMk/>
            <pc:sldMk cId="2568851199" sldId="264"/>
            <ac:spMk id="6" creationId="{06D26586-9520-49F9-B4C6-3A0C1075BB0B}"/>
          </ac:spMkLst>
        </pc:spChg>
        <pc:spChg chg="add del mod">
          <ac:chgData name="Nicholas Tomasino" userId="35b4c3707a21e2cd" providerId="LiveId" clId="{FF18CF22-1450-465F-80B5-F8A0CB834676}" dt="2020-12-14T03:02:56.394" v="3565"/>
          <ac:spMkLst>
            <pc:docMk/>
            <pc:sldMk cId="2568851199" sldId="264"/>
            <ac:spMk id="9" creationId="{9FC04B32-B429-4143-8942-D29AD7A1B3EA}"/>
          </ac:spMkLst>
        </pc:spChg>
        <pc:spChg chg="add mod">
          <ac:chgData name="Nicholas Tomasino" userId="35b4c3707a21e2cd" providerId="LiveId" clId="{FF18CF22-1450-465F-80B5-F8A0CB834676}" dt="2020-12-14T03:03:38.981" v="3579" actId="1076"/>
          <ac:spMkLst>
            <pc:docMk/>
            <pc:sldMk cId="2568851199" sldId="264"/>
            <ac:spMk id="12" creationId="{AB10898A-B937-4BF1-9979-ADF755CAAB25}"/>
          </ac:spMkLst>
        </pc:spChg>
        <pc:spChg chg="add del mod">
          <ac:chgData name="Nicholas Tomasino" userId="35b4c3707a21e2cd" providerId="LiveId" clId="{FF18CF22-1450-465F-80B5-F8A0CB834676}" dt="2020-12-14T03:02:58.976" v="3566" actId="478"/>
          <ac:spMkLst>
            <pc:docMk/>
            <pc:sldMk cId="2568851199" sldId="264"/>
            <ac:spMk id="13" creationId="{7897B464-1913-4E5B-812A-EE3011CEBA6F}"/>
          </ac:spMkLst>
        </pc:spChg>
        <pc:picChg chg="add mod modCrop">
          <ac:chgData name="Nicholas Tomasino" userId="35b4c3707a21e2cd" providerId="LiveId" clId="{FF18CF22-1450-465F-80B5-F8A0CB834676}" dt="2020-12-14T03:03:33.654" v="3578" actId="1076"/>
          <ac:picMkLst>
            <pc:docMk/>
            <pc:sldMk cId="2568851199" sldId="264"/>
            <ac:picMk id="8" creationId="{0E211C8D-746D-49C7-A51E-3FF0959508D3}"/>
          </ac:picMkLst>
        </pc:picChg>
        <pc:picChg chg="add del mod">
          <ac:chgData name="Nicholas Tomasino" userId="35b4c3707a21e2cd" providerId="LiveId" clId="{FF18CF22-1450-465F-80B5-F8A0CB834676}" dt="2020-12-14T03:00:28.735" v="3389" actId="478"/>
          <ac:picMkLst>
            <pc:docMk/>
            <pc:sldMk cId="2568851199" sldId="264"/>
            <ac:picMk id="1026" creationId="{42FD4BF7-F8B8-4EBC-9B04-DFE324296E6B}"/>
          </ac:picMkLst>
        </pc:picChg>
      </pc:sldChg>
      <pc:sldChg chg="addSp delSp modSp new mod modTransition setBg setClrOvrMap">
        <pc:chgData name="Nicholas Tomasino" userId="35b4c3707a21e2cd" providerId="LiveId" clId="{FF18CF22-1450-465F-80B5-F8A0CB834676}" dt="2020-12-14T03:54:27.348" v="4656"/>
        <pc:sldMkLst>
          <pc:docMk/>
          <pc:sldMk cId="2675800999" sldId="265"/>
        </pc:sldMkLst>
        <pc:spChg chg="mod">
          <ac:chgData name="Nicholas Tomasino" userId="35b4c3707a21e2cd" providerId="LiveId" clId="{FF18CF22-1450-465F-80B5-F8A0CB834676}" dt="2020-12-14T03:28:49.209" v="4070" actId="1076"/>
          <ac:spMkLst>
            <pc:docMk/>
            <pc:sldMk cId="2675800999" sldId="265"/>
            <ac:spMk id="2" creationId="{222DE4CE-3871-4610-BEA6-201152FB13F9}"/>
          </ac:spMkLst>
        </pc:spChg>
        <pc:spChg chg="mod ord">
          <ac:chgData name="Nicholas Tomasino" userId="35b4c3707a21e2cd" providerId="LiveId" clId="{FF18CF22-1450-465F-80B5-F8A0CB834676}" dt="2020-12-14T03:28:49.209" v="4070" actId="1076"/>
          <ac:spMkLst>
            <pc:docMk/>
            <pc:sldMk cId="2675800999" sldId="265"/>
            <ac:spMk id="3" creationId="{729235A5-A90A-4FCF-9146-D1ABF2C1FA86}"/>
          </ac:spMkLst>
        </pc:spChg>
        <pc:spChg chg="add mod">
          <ac:chgData name="Nicholas Tomasino" userId="35b4c3707a21e2cd" providerId="LiveId" clId="{FF18CF22-1450-465F-80B5-F8A0CB834676}" dt="2020-12-14T03:29:00.845" v="4071" actId="1076"/>
          <ac:spMkLst>
            <pc:docMk/>
            <pc:sldMk cId="2675800999" sldId="265"/>
            <ac:spMk id="4" creationId="{6FC9C3C6-8316-4211-A84C-9E55619E3367}"/>
          </ac:spMkLst>
        </pc:spChg>
        <pc:spChg chg="add del">
          <ac:chgData name="Nicholas Tomasino" userId="35b4c3707a21e2cd" providerId="LiveId" clId="{FF18CF22-1450-465F-80B5-F8A0CB834676}" dt="2020-12-14T03:20:25.614" v="3997" actId="26606"/>
          <ac:spMkLst>
            <pc:docMk/>
            <pc:sldMk cId="2675800999" sldId="265"/>
            <ac:spMk id="71" creationId="{A81E7530-396C-45F0-92F4-A885648D1631}"/>
          </ac:spMkLst>
        </pc:spChg>
        <pc:spChg chg="add del">
          <ac:chgData name="Nicholas Tomasino" userId="35b4c3707a21e2cd" providerId="LiveId" clId="{FF18CF22-1450-465F-80B5-F8A0CB834676}" dt="2020-12-14T03:20:25.614" v="3997" actId="26606"/>
          <ac:spMkLst>
            <pc:docMk/>
            <pc:sldMk cId="2675800999" sldId="265"/>
            <ac:spMk id="73" creationId="{7316481C-0A49-4796-812B-0D64F063B720}"/>
          </ac:spMkLst>
        </pc:spChg>
        <pc:spChg chg="add del">
          <ac:chgData name="Nicholas Tomasino" userId="35b4c3707a21e2cd" providerId="LiveId" clId="{FF18CF22-1450-465F-80B5-F8A0CB834676}" dt="2020-12-14T03:20:25.614" v="3997" actId="26606"/>
          <ac:spMkLst>
            <pc:docMk/>
            <pc:sldMk cId="2675800999" sldId="265"/>
            <ac:spMk id="75" creationId="{A5271697-90F1-4A23-8EF2-0179F2EAFACB}"/>
          </ac:spMkLst>
        </pc:spChg>
        <pc:spChg chg="add del">
          <ac:chgData name="Nicholas Tomasino" userId="35b4c3707a21e2cd" providerId="LiveId" clId="{FF18CF22-1450-465F-80B5-F8A0CB834676}" dt="2020-12-14T03:20:25.614" v="3997" actId="26606"/>
          <ac:spMkLst>
            <pc:docMk/>
            <pc:sldMk cId="2675800999" sldId="265"/>
            <ac:spMk id="99" creationId="{D9F5512A-48E1-4C07-B75E-3CCC517B6804}"/>
          </ac:spMkLst>
        </pc:spChg>
        <pc:spChg chg="add del">
          <ac:chgData name="Nicholas Tomasino" userId="35b4c3707a21e2cd" providerId="LiveId" clId="{FF18CF22-1450-465F-80B5-F8A0CB834676}" dt="2020-12-14T03:20:30" v="3999" actId="26606"/>
          <ac:spMkLst>
            <pc:docMk/>
            <pc:sldMk cId="2675800999" sldId="265"/>
            <ac:spMk id="2052" creationId="{C5E6CFF1-2F42-4E10-9A97-F116F46F53FE}"/>
          </ac:spMkLst>
        </pc:spChg>
        <pc:spChg chg="add del">
          <ac:chgData name="Nicholas Tomasino" userId="35b4c3707a21e2cd" providerId="LiveId" clId="{FF18CF22-1450-465F-80B5-F8A0CB834676}" dt="2020-12-14T03:27:49.746" v="4057" actId="26606"/>
          <ac:spMkLst>
            <pc:docMk/>
            <pc:sldMk cId="2675800999" sldId="265"/>
            <ac:spMk id="2054" creationId="{9AA72BD9-2C5A-4EDC-931F-5AA08EACA0F3}"/>
          </ac:spMkLst>
        </pc:spChg>
        <pc:spChg chg="add del">
          <ac:chgData name="Nicholas Tomasino" userId="35b4c3707a21e2cd" providerId="LiveId" clId="{FF18CF22-1450-465F-80B5-F8A0CB834676}" dt="2020-12-14T03:27:49.746" v="4057" actId="26606"/>
          <ac:spMkLst>
            <pc:docMk/>
            <pc:sldMk cId="2675800999" sldId="265"/>
            <ac:spMk id="2055" creationId="{DD3981AC-7B61-4947-BCF3-F7AA7FA385B9}"/>
          </ac:spMkLst>
        </pc:spChg>
        <pc:spChg chg="add del">
          <ac:chgData name="Nicholas Tomasino" userId="35b4c3707a21e2cd" providerId="LiveId" clId="{FF18CF22-1450-465F-80B5-F8A0CB834676}" dt="2020-12-14T03:27:49.746" v="4057" actId="26606"/>
          <ac:spMkLst>
            <pc:docMk/>
            <pc:sldMk cId="2675800999" sldId="265"/>
            <ac:spMk id="2056" creationId="{55D4142C-5077-457F-A6AD-3FECFDB39685}"/>
          </ac:spMkLst>
        </pc:spChg>
        <pc:spChg chg="add del">
          <ac:chgData name="Nicholas Tomasino" userId="35b4c3707a21e2cd" providerId="LiveId" clId="{FF18CF22-1450-465F-80B5-F8A0CB834676}" dt="2020-12-14T03:27:49.746" v="4057" actId="26606"/>
          <ac:spMkLst>
            <pc:docMk/>
            <pc:sldMk cId="2675800999" sldId="265"/>
            <ac:spMk id="2057" creationId="{7A5F0580-5EE9-419F-96EE-B6529EF6E7D0}"/>
          </ac:spMkLst>
        </pc:spChg>
        <pc:spChg chg="add">
          <ac:chgData name="Nicholas Tomasino" userId="35b4c3707a21e2cd" providerId="LiveId" clId="{FF18CF22-1450-465F-80B5-F8A0CB834676}" dt="2020-12-14T03:27:49.760" v="4058" actId="26606"/>
          <ac:spMkLst>
            <pc:docMk/>
            <pc:sldMk cId="2675800999" sldId="265"/>
            <ac:spMk id="2059" creationId="{C5E6CFF1-2F42-4E10-9A97-F116F46F53FE}"/>
          </ac:spMkLst>
        </pc:spChg>
        <pc:grpChg chg="add del">
          <ac:chgData name="Nicholas Tomasino" userId="35b4c3707a21e2cd" providerId="LiveId" clId="{FF18CF22-1450-465F-80B5-F8A0CB834676}" dt="2020-12-14T03:20:25.614" v="3997" actId="26606"/>
          <ac:grpSpMkLst>
            <pc:docMk/>
            <pc:sldMk cId="2675800999" sldId="265"/>
            <ac:grpSpMk id="77" creationId="{81DE8B58-F373-409E-A253-4380A66091D4}"/>
          </ac:grpSpMkLst>
        </pc:grpChg>
        <pc:picChg chg="add mod ord">
          <ac:chgData name="Nicholas Tomasino" userId="35b4c3707a21e2cd" providerId="LiveId" clId="{FF18CF22-1450-465F-80B5-F8A0CB834676}" dt="2020-12-14T03:28:49.209" v="4070" actId="1076"/>
          <ac:picMkLst>
            <pc:docMk/>
            <pc:sldMk cId="2675800999" sldId="265"/>
            <ac:picMk id="2050" creationId="{FABFC73F-6F03-40C2-9E60-FEAC78833623}"/>
          </ac:picMkLst>
        </pc:picChg>
        <pc:cxnChg chg="add del">
          <ac:chgData name="Nicholas Tomasino" userId="35b4c3707a21e2cd" providerId="LiveId" clId="{FF18CF22-1450-465F-80B5-F8A0CB834676}" dt="2020-12-14T03:20:30" v="3999" actId="26606"/>
          <ac:cxnSpMkLst>
            <pc:docMk/>
            <pc:sldMk cId="2675800999" sldId="265"/>
            <ac:cxnSpMk id="2053" creationId="{67182200-4859-4C8D-BCBB-55B245C28BA3}"/>
          </ac:cxnSpMkLst>
        </pc:cxnChg>
        <pc:cxnChg chg="add">
          <ac:chgData name="Nicholas Tomasino" userId="35b4c3707a21e2cd" providerId="LiveId" clId="{FF18CF22-1450-465F-80B5-F8A0CB834676}" dt="2020-12-14T03:27:49.760" v="4058" actId="26606"/>
          <ac:cxnSpMkLst>
            <pc:docMk/>
            <pc:sldMk cId="2675800999" sldId="265"/>
            <ac:cxnSpMk id="2060" creationId="{67182200-4859-4C8D-BCBB-55B245C28BA3}"/>
          </ac:cxnSpMkLst>
        </pc:cxnChg>
      </pc:sldChg>
      <pc:sldChg chg="addSp delSp modSp new mod modTransition">
        <pc:chgData name="Nicholas Tomasino" userId="35b4c3707a21e2cd" providerId="LiveId" clId="{FF18CF22-1450-465F-80B5-F8A0CB834676}" dt="2020-12-14T03:54:27.348" v="4656"/>
        <pc:sldMkLst>
          <pc:docMk/>
          <pc:sldMk cId="3047827638" sldId="266"/>
        </pc:sldMkLst>
        <pc:spChg chg="del">
          <ac:chgData name="Nicholas Tomasino" userId="35b4c3707a21e2cd" providerId="LiveId" clId="{FF18CF22-1450-465F-80B5-F8A0CB834676}" dt="2020-12-14T03:29:58.312" v="4073" actId="478"/>
          <ac:spMkLst>
            <pc:docMk/>
            <pc:sldMk cId="3047827638" sldId="266"/>
            <ac:spMk id="2" creationId="{E93CC616-4F4F-45DB-AF23-206A64D7E4F6}"/>
          </ac:spMkLst>
        </pc:spChg>
        <pc:spChg chg="del">
          <ac:chgData name="Nicholas Tomasino" userId="35b4c3707a21e2cd" providerId="LiveId" clId="{FF18CF22-1450-465F-80B5-F8A0CB834676}" dt="2020-12-14T03:29:58.312" v="4073" actId="478"/>
          <ac:spMkLst>
            <pc:docMk/>
            <pc:sldMk cId="3047827638" sldId="266"/>
            <ac:spMk id="3" creationId="{A140BFA1-AAC5-4291-9E14-A5FE8559C672}"/>
          </ac:spMkLst>
        </pc:spChg>
        <pc:spChg chg="add mod">
          <ac:chgData name="Nicholas Tomasino" userId="35b4c3707a21e2cd" providerId="LiveId" clId="{FF18CF22-1450-465F-80B5-F8A0CB834676}" dt="2020-12-14T03:37:41.198" v="4442" actId="14100"/>
          <ac:spMkLst>
            <pc:docMk/>
            <pc:sldMk cId="3047827638" sldId="266"/>
            <ac:spMk id="5" creationId="{8ABECC68-0E6D-4AFD-827E-E659CFAE0B70}"/>
          </ac:spMkLst>
        </pc:spChg>
        <pc:spChg chg="add mod">
          <ac:chgData name="Nicholas Tomasino" userId="35b4c3707a21e2cd" providerId="LiveId" clId="{FF18CF22-1450-465F-80B5-F8A0CB834676}" dt="2020-12-14T03:42:38.685" v="4497" actId="115"/>
          <ac:spMkLst>
            <pc:docMk/>
            <pc:sldMk cId="3047827638" sldId="266"/>
            <ac:spMk id="6" creationId="{383C6A76-E1D7-486E-9C6E-DA42CCAB99CE}"/>
          </ac:spMkLst>
        </pc:spChg>
        <pc:spChg chg="add mod">
          <ac:chgData name="Nicholas Tomasino" userId="35b4c3707a21e2cd" providerId="LiveId" clId="{FF18CF22-1450-465F-80B5-F8A0CB834676}" dt="2020-12-14T03:42:27.462" v="4495" actId="27636"/>
          <ac:spMkLst>
            <pc:docMk/>
            <pc:sldMk cId="3047827638" sldId="266"/>
            <ac:spMk id="7" creationId="{B7C1490B-5BF8-4A17-8C1D-B97F1DF74D3C}"/>
          </ac:spMkLst>
        </pc:spChg>
        <pc:picChg chg="add del mod">
          <ac:chgData name="Nicholas Tomasino" userId="35b4c3707a21e2cd" providerId="LiveId" clId="{FF18CF22-1450-465F-80B5-F8A0CB834676}" dt="2020-12-14T03:32:37.312" v="4164" actId="478"/>
          <ac:picMkLst>
            <pc:docMk/>
            <pc:sldMk cId="3047827638" sldId="266"/>
            <ac:picMk id="8" creationId="{0C4210AE-8FDF-443F-B874-47B15EC49A66}"/>
          </ac:picMkLst>
        </pc:picChg>
        <pc:picChg chg="add mod">
          <ac:chgData name="Nicholas Tomasino" userId="35b4c3707a21e2cd" providerId="LiveId" clId="{FF18CF22-1450-465F-80B5-F8A0CB834676}" dt="2020-12-14T03:37:11.564" v="4430" actId="1076"/>
          <ac:picMkLst>
            <pc:docMk/>
            <pc:sldMk cId="3047827638" sldId="266"/>
            <ac:picMk id="3074" creationId="{04E885B7-06CE-4CD5-BA38-193DDA6D3FCC}"/>
          </ac:picMkLst>
        </pc:picChg>
      </pc:sldChg>
      <pc:sldMasterChg chg="modTransition modSldLayout">
        <pc:chgData name="Nicholas Tomasino" userId="35b4c3707a21e2cd" providerId="LiveId" clId="{FF18CF22-1450-465F-80B5-F8A0CB834676}" dt="2020-12-14T03:54:27.348" v="4656"/>
        <pc:sldMasterMkLst>
          <pc:docMk/>
          <pc:sldMasterMk cId="2933200524" sldId="2147483648"/>
        </pc:sldMasterMkLst>
        <pc:sldLayoutChg chg="modTransition">
          <pc:chgData name="Nicholas Tomasino" userId="35b4c3707a21e2cd" providerId="LiveId" clId="{FF18CF22-1450-465F-80B5-F8A0CB834676}" dt="2020-12-14T03:54:27.348" v="4656"/>
          <pc:sldLayoutMkLst>
            <pc:docMk/>
            <pc:sldMasterMk cId="2933200524" sldId="2147483648"/>
            <pc:sldLayoutMk cId="4227960420" sldId="2147483649"/>
          </pc:sldLayoutMkLst>
        </pc:sldLayoutChg>
        <pc:sldLayoutChg chg="modTransition">
          <pc:chgData name="Nicholas Tomasino" userId="35b4c3707a21e2cd" providerId="LiveId" clId="{FF18CF22-1450-465F-80B5-F8A0CB834676}" dt="2020-12-14T03:54:27.348" v="4656"/>
          <pc:sldLayoutMkLst>
            <pc:docMk/>
            <pc:sldMasterMk cId="2933200524" sldId="2147483648"/>
            <pc:sldLayoutMk cId="2866176723" sldId="2147483650"/>
          </pc:sldLayoutMkLst>
        </pc:sldLayoutChg>
        <pc:sldLayoutChg chg="modTransition">
          <pc:chgData name="Nicholas Tomasino" userId="35b4c3707a21e2cd" providerId="LiveId" clId="{FF18CF22-1450-465F-80B5-F8A0CB834676}" dt="2020-12-14T03:54:27.348" v="4656"/>
          <pc:sldLayoutMkLst>
            <pc:docMk/>
            <pc:sldMasterMk cId="2933200524" sldId="2147483648"/>
            <pc:sldLayoutMk cId="3596490998" sldId="2147483651"/>
          </pc:sldLayoutMkLst>
        </pc:sldLayoutChg>
        <pc:sldLayoutChg chg="modTransition">
          <pc:chgData name="Nicholas Tomasino" userId="35b4c3707a21e2cd" providerId="LiveId" clId="{FF18CF22-1450-465F-80B5-F8A0CB834676}" dt="2020-12-14T03:54:27.348" v="4656"/>
          <pc:sldLayoutMkLst>
            <pc:docMk/>
            <pc:sldMasterMk cId="2933200524" sldId="2147483648"/>
            <pc:sldLayoutMk cId="3833837391" sldId="2147483652"/>
          </pc:sldLayoutMkLst>
        </pc:sldLayoutChg>
        <pc:sldLayoutChg chg="modTransition">
          <pc:chgData name="Nicholas Tomasino" userId="35b4c3707a21e2cd" providerId="LiveId" clId="{FF18CF22-1450-465F-80B5-F8A0CB834676}" dt="2020-12-14T03:54:27.348" v="4656"/>
          <pc:sldLayoutMkLst>
            <pc:docMk/>
            <pc:sldMasterMk cId="2933200524" sldId="2147483648"/>
            <pc:sldLayoutMk cId="3992518914" sldId="2147483653"/>
          </pc:sldLayoutMkLst>
        </pc:sldLayoutChg>
        <pc:sldLayoutChg chg="modTransition">
          <pc:chgData name="Nicholas Tomasino" userId="35b4c3707a21e2cd" providerId="LiveId" clId="{FF18CF22-1450-465F-80B5-F8A0CB834676}" dt="2020-12-14T03:54:27.348" v="4656"/>
          <pc:sldLayoutMkLst>
            <pc:docMk/>
            <pc:sldMasterMk cId="2933200524" sldId="2147483648"/>
            <pc:sldLayoutMk cId="607314919" sldId="2147483654"/>
          </pc:sldLayoutMkLst>
        </pc:sldLayoutChg>
        <pc:sldLayoutChg chg="modTransition">
          <pc:chgData name="Nicholas Tomasino" userId="35b4c3707a21e2cd" providerId="LiveId" clId="{FF18CF22-1450-465F-80B5-F8A0CB834676}" dt="2020-12-14T03:54:27.348" v="4656"/>
          <pc:sldLayoutMkLst>
            <pc:docMk/>
            <pc:sldMasterMk cId="2933200524" sldId="2147483648"/>
            <pc:sldLayoutMk cId="1634332750" sldId="2147483655"/>
          </pc:sldLayoutMkLst>
        </pc:sldLayoutChg>
        <pc:sldLayoutChg chg="modTransition">
          <pc:chgData name="Nicholas Tomasino" userId="35b4c3707a21e2cd" providerId="LiveId" clId="{FF18CF22-1450-465F-80B5-F8A0CB834676}" dt="2020-12-14T03:54:27.348" v="4656"/>
          <pc:sldLayoutMkLst>
            <pc:docMk/>
            <pc:sldMasterMk cId="2933200524" sldId="2147483648"/>
            <pc:sldLayoutMk cId="2203818058" sldId="2147483656"/>
          </pc:sldLayoutMkLst>
        </pc:sldLayoutChg>
        <pc:sldLayoutChg chg="modTransition">
          <pc:chgData name="Nicholas Tomasino" userId="35b4c3707a21e2cd" providerId="LiveId" clId="{FF18CF22-1450-465F-80B5-F8A0CB834676}" dt="2020-12-14T03:54:27.348" v="4656"/>
          <pc:sldLayoutMkLst>
            <pc:docMk/>
            <pc:sldMasterMk cId="2933200524" sldId="2147483648"/>
            <pc:sldLayoutMk cId="71673775" sldId="2147483657"/>
          </pc:sldLayoutMkLst>
        </pc:sldLayoutChg>
        <pc:sldLayoutChg chg="modTransition">
          <pc:chgData name="Nicholas Tomasino" userId="35b4c3707a21e2cd" providerId="LiveId" clId="{FF18CF22-1450-465F-80B5-F8A0CB834676}" dt="2020-12-14T03:54:27.348" v="4656"/>
          <pc:sldLayoutMkLst>
            <pc:docMk/>
            <pc:sldMasterMk cId="2933200524" sldId="2147483648"/>
            <pc:sldLayoutMk cId="2920267344" sldId="2147483658"/>
          </pc:sldLayoutMkLst>
        </pc:sldLayoutChg>
        <pc:sldLayoutChg chg="modTransition">
          <pc:chgData name="Nicholas Tomasino" userId="35b4c3707a21e2cd" providerId="LiveId" clId="{FF18CF22-1450-465F-80B5-F8A0CB834676}" dt="2020-12-14T03:54:27.348" v="4656"/>
          <pc:sldLayoutMkLst>
            <pc:docMk/>
            <pc:sldMasterMk cId="2933200524" sldId="2147483648"/>
            <pc:sldLayoutMk cId="1815350146"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29F7-076C-46BC-AE1A-917129558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C2EFE1-AF28-4525-AC70-6C73714F82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6C5127-CB3E-4474-9E77-EC0C378A2679}"/>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5" name="Footer Placeholder 4">
            <a:extLst>
              <a:ext uri="{FF2B5EF4-FFF2-40B4-BE49-F238E27FC236}">
                <a16:creationId xmlns:a16="http://schemas.microsoft.com/office/drawing/2014/main" id="{A5FA04A5-C7F6-486E-A492-98CFCDE27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C4102-FACB-4DC4-A7A3-2CF6CFB9619D}"/>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422796042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92FA-F307-4868-80E8-93B09EC081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AC95D0-2EDF-4EAD-ACBE-3E3DC7AE5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FAEC8-9405-46D8-BAC7-A03839FBF70D}"/>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5" name="Footer Placeholder 4">
            <a:extLst>
              <a:ext uri="{FF2B5EF4-FFF2-40B4-BE49-F238E27FC236}">
                <a16:creationId xmlns:a16="http://schemas.microsoft.com/office/drawing/2014/main" id="{8ACC2E51-866B-4C63-8683-58BA82A95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8AB76-4E24-469E-BE6C-10E02CEA414B}"/>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292026734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CE016-B8AA-42E7-B828-C59C4FCCC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5E8BC9-76F0-465D-8417-D731CE9AF7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46235-FAB4-42F6-AD76-0998EEED0094}"/>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5" name="Footer Placeholder 4">
            <a:extLst>
              <a:ext uri="{FF2B5EF4-FFF2-40B4-BE49-F238E27FC236}">
                <a16:creationId xmlns:a16="http://schemas.microsoft.com/office/drawing/2014/main" id="{F10EAB70-6849-42CE-A601-6086C74E3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EA36F-03A0-48B9-87B9-EC412BD1D560}"/>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181535014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0C3B-B1A7-45FA-8CA5-A6E92F81D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E9D859-7431-40B9-9FEF-2F2A660C96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A1E68-82A3-41E1-AEBF-D4A59B31D1B0}"/>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5" name="Footer Placeholder 4">
            <a:extLst>
              <a:ext uri="{FF2B5EF4-FFF2-40B4-BE49-F238E27FC236}">
                <a16:creationId xmlns:a16="http://schemas.microsoft.com/office/drawing/2014/main" id="{57906AA1-5E8B-4554-902A-F89A5A380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29678-ACDC-4D7F-BA16-C9A64B2A5B16}"/>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286617672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6AC1-FD01-4549-82A9-DAEF1985DF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F78FCA-07C3-462B-9A65-8A63DBF942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F4F348-C0C7-45B3-A3A1-DB8AD08632BB}"/>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5" name="Footer Placeholder 4">
            <a:extLst>
              <a:ext uri="{FF2B5EF4-FFF2-40B4-BE49-F238E27FC236}">
                <a16:creationId xmlns:a16="http://schemas.microsoft.com/office/drawing/2014/main" id="{B301AAFB-D579-444B-858F-8EA761060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871AE-86BE-463C-9FBB-348A61B6A15B}"/>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359649099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4B86-2C7F-4342-B315-76F69D9E1C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E6B95-6665-4BB9-951C-3D9C585F2B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4D5487-476B-4C69-B5EB-87F8EAAAD7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CAD259-0A71-439E-ADEC-04B336676EF2}"/>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6" name="Footer Placeholder 5">
            <a:extLst>
              <a:ext uri="{FF2B5EF4-FFF2-40B4-BE49-F238E27FC236}">
                <a16:creationId xmlns:a16="http://schemas.microsoft.com/office/drawing/2014/main" id="{FF78C315-A7C7-4475-BF61-AE50CD02B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B01AE5-FAB6-42B3-9233-DA1ADE105A10}"/>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383383739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BD6B-8A36-4908-A724-5246D0462A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BE24F-28CC-43DB-9C6D-B3ADB5666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2B73E7-36B5-4631-8180-B7771C873F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A94601-369B-4CD2-8D65-69923A46D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0BCFB9-1023-4F1A-A475-8EE4FABBAD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73D7B2-C2E2-409A-90DF-361170A14FA4}"/>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8" name="Footer Placeholder 7">
            <a:extLst>
              <a:ext uri="{FF2B5EF4-FFF2-40B4-BE49-F238E27FC236}">
                <a16:creationId xmlns:a16="http://schemas.microsoft.com/office/drawing/2014/main" id="{76EC84A4-E8B8-4150-B108-EF2981CF58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9B842D-5746-47E1-B44D-63C973B3372D}"/>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399251891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3D8E-FEF6-4E20-BD35-2EBEF27B2D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142D22-87F2-4224-AF99-6BCB61A352C9}"/>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4" name="Footer Placeholder 3">
            <a:extLst>
              <a:ext uri="{FF2B5EF4-FFF2-40B4-BE49-F238E27FC236}">
                <a16:creationId xmlns:a16="http://schemas.microsoft.com/office/drawing/2014/main" id="{E41EB952-57E9-44C8-83D4-263C06479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976255-3E0E-4604-98FA-0C8B88013631}"/>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60731491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67EEE8-1D09-4A17-ADC3-D294E236429A}"/>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3" name="Footer Placeholder 2">
            <a:extLst>
              <a:ext uri="{FF2B5EF4-FFF2-40B4-BE49-F238E27FC236}">
                <a16:creationId xmlns:a16="http://schemas.microsoft.com/office/drawing/2014/main" id="{580CA577-176D-4E46-A235-C93A08DF6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DF54D2-C5ED-4464-8ABB-8E11B5FF8C3C}"/>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163433275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3564-195C-4F90-AB39-8926073D3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510D2C-4D7D-4F88-93BC-502E09E340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01D5B7-D547-4D91-B375-BAF0B00C1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C4B0B-D9C6-426A-9695-7DE90602E24E}"/>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6" name="Footer Placeholder 5">
            <a:extLst>
              <a:ext uri="{FF2B5EF4-FFF2-40B4-BE49-F238E27FC236}">
                <a16:creationId xmlns:a16="http://schemas.microsoft.com/office/drawing/2014/main" id="{342B397B-FF84-46B3-AC87-335C0F59C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0B0F8-0D8A-49F7-BFA1-A9C740EB4215}"/>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220381805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AC4F-5EDB-4A4D-85C7-1556B8FB7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8B8C3C-C6BF-42C6-8E69-89719433F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6454C-03A5-4FDF-80F3-4C783E411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FB389-5533-4B69-9787-0F07E909E68E}"/>
              </a:ext>
            </a:extLst>
          </p:cNvPr>
          <p:cNvSpPr>
            <a:spLocks noGrp="1"/>
          </p:cNvSpPr>
          <p:nvPr>
            <p:ph type="dt" sz="half" idx="10"/>
          </p:nvPr>
        </p:nvSpPr>
        <p:spPr/>
        <p:txBody>
          <a:bodyPr/>
          <a:lstStyle/>
          <a:p>
            <a:fld id="{A9A920D3-1914-44F2-B8B7-09F5F22EEDCB}" type="datetimeFigureOut">
              <a:rPr lang="en-US" smtClean="0"/>
              <a:t>12/14/2020</a:t>
            </a:fld>
            <a:endParaRPr lang="en-US"/>
          </a:p>
        </p:txBody>
      </p:sp>
      <p:sp>
        <p:nvSpPr>
          <p:cNvPr id="6" name="Footer Placeholder 5">
            <a:extLst>
              <a:ext uri="{FF2B5EF4-FFF2-40B4-BE49-F238E27FC236}">
                <a16:creationId xmlns:a16="http://schemas.microsoft.com/office/drawing/2014/main" id="{8F8BE0CF-1B0C-4F6D-872A-91DE0B4C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09685-7A6D-469B-A451-8A90352E86FB}"/>
              </a:ext>
            </a:extLst>
          </p:cNvPr>
          <p:cNvSpPr>
            <a:spLocks noGrp="1"/>
          </p:cNvSpPr>
          <p:nvPr>
            <p:ph type="sldNum" sz="quarter" idx="12"/>
          </p:nvPr>
        </p:nvSpPr>
        <p:spPr/>
        <p:txBody>
          <a:bodyPr/>
          <a:lstStyle/>
          <a:p>
            <a:fld id="{945BBA37-9063-4CD7-B1EE-71B0E0D1DEBF}" type="slidenum">
              <a:rPr lang="en-US" smtClean="0"/>
              <a:t>‹#›</a:t>
            </a:fld>
            <a:endParaRPr lang="en-US"/>
          </a:p>
        </p:txBody>
      </p:sp>
    </p:spTree>
    <p:extLst>
      <p:ext uri="{BB962C8B-B14F-4D97-AF65-F5344CB8AC3E}">
        <p14:creationId xmlns:p14="http://schemas.microsoft.com/office/powerpoint/2010/main" val="7167377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470F1-AF19-4EED-988F-399D64645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0BFF94-8C15-4E7F-961C-18B41085D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83368-648D-49FF-9AC8-5A43F0F35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920D3-1914-44F2-B8B7-09F5F22EEDCB}" type="datetimeFigureOut">
              <a:rPr lang="en-US" smtClean="0"/>
              <a:t>12/14/2020</a:t>
            </a:fld>
            <a:endParaRPr lang="en-US"/>
          </a:p>
        </p:txBody>
      </p:sp>
      <p:sp>
        <p:nvSpPr>
          <p:cNvPr id="5" name="Footer Placeholder 4">
            <a:extLst>
              <a:ext uri="{FF2B5EF4-FFF2-40B4-BE49-F238E27FC236}">
                <a16:creationId xmlns:a16="http://schemas.microsoft.com/office/drawing/2014/main" id="{66B2DF22-5093-41AC-A7F6-24F4FF58F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B2D140-C60C-4A6C-A3EB-106B9799D7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BBA37-9063-4CD7-B1EE-71B0E0D1DEBF}" type="slidenum">
              <a:rPr lang="en-US" smtClean="0"/>
              <a:t>‹#›</a:t>
            </a:fld>
            <a:endParaRPr lang="en-US"/>
          </a:p>
        </p:txBody>
      </p:sp>
    </p:spTree>
    <p:extLst>
      <p:ext uri="{BB962C8B-B14F-4D97-AF65-F5344CB8AC3E}">
        <p14:creationId xmlns:p14="http://schemas.microsoft.com/office/powerpoint/2010/main" val="2933200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211C8D-746D-49C7-A51E-3FF0959508D3}"/>
              </a:ext>
            </a:extLst>
          </p:cNvPr>
          <p:cNvPicPr>
            <a:picLocks noChangeAspect="1"/>
          </p:cNvPicPr>
          <p:nvPr/>
        </p:nvPicPr>
        <p:blipFill rotWithShape="1">
          <a:blip r:embed="rId2"/>
          <a:srcRect l="28047" t="28310" r="37021" b="16366"/>
          <a:stretch/>
        </p:blipFill>
        <p:spPr>
          <a:xfrm>
            <a:off x="3454998" y="0"/>
            <a:ext cx="5282004" cy="4705605"/>
          </a:xfrm>
          <a:prstGeom prst="rect">
            <a:avLst/>
          </a:prstGeom>
        </p:spPr>
      </p:pic>
      <p:sp>
        <p:nvSpPr>
          <p:cNvPr id="12" name="TextBox 11">
            <a:extLst>
              <a:ext uri="{FF2B5EF4-FFF2-40B4-BE49-F238E27FC236}">
                <a16:creationId xmlns:a16="http://schemas.microsoft.com/office/drawing/2014/main" id="{AB10898A-B937-4BF1-9979-ADF755CAAB25}"/>
              </a:ext>
            </a:extLst>
          </p:cNvPr>
          <p:cNvSpPr txBox="1"/>
          <p:nvPr/>
        </p:nvSpPr>
        <p:spPr>
          <a:xfrm>
            <a:off x="261938" y="4705605"/>
            <a:ext cx="11668124" cy="1938992"/>
          </a:xfrm>
          <a:prstGeom prst="rect">
            <a:avLst/>
          </a:prstGeom>
          <a:noFill/>
        </p:spPr>
        <p:txBody>
          <a:bodyPr wrap="square">
            <a:spAutoFit/>
          </a:bodyPr>
          <a:lstStyle/>
          <a:p>
            <a:pPr algn="ctr"/>
            <a:r>
              <a:rPr lang="en-US" sz="4000" dirty="0"/>
              <a:t>Pour yourself some of the beautiful Mount Claire Porter while we wait for later arrivals!  It’s leading off the lineup.</a:t>
            </a:r>
          </a:p>
        </p:txBody>
      </p:sp>
    </p:spTree>
    <p:extLst>
      <p:ext uri="{BB962C8B-B14F-4D97-AF65-F5344CB8AC3E}">
        <p14:creationId xmlns:p14="http://schemas.microsoft.com/office/powerpoint/2010/main" val="256885119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001B73F-E86A-4ECE-9B67-1DA48F157EB1}"/>
              </a:ext>
            </a:extLst>
          </p:cNvPr>
          <p:cNvSpPr>
            <a:spLocks noGrp="1"/>
          </p:cNvSpPr>
          <p:nvPr>
            <p:ph idx="1"/>
          </p:nvPr>
        </p:nvSpPr>
        <p:spPr>
          <a:xfrm>
            <a:off x="6162677" y="0"/>
            <a:ext cx="6029323" cy="1981197"/>
          </a:xfrm>
        </p:spPr>
        <p:txBody>
          <a:bodyPr>
            <a:normAutofit/>
          </a:bodyPr>
          <a:lstStyle/>
          <a:p>
            <a:pPr marL="0" indent="0">
              <a:buNone/>
            </a:pPr>
            <a:r>
              <a:rPr lang="en-US" dirty="0">
                <a:solidFill>
                  <a:srgbClr val="000000"/>
                </a:solidFill>
                <a:latin typeface="Open Sans"/>
              </a:rPr>
              <a:t>Belgian </a:t>
            </a:r>
            <a:r>
              <a:rPr lang="en-US" dirty="0" err="1">
                <a:solidFill>
                  <a:srgbClr val="000000"/>
                </a:solidFill>
                <a:latin typeface="Open Sans"/>
              </a:rPr>
              <a:t>Tripel</a:t>
            </a:r>
            <a:r>
              <a:rPr lang="en-US" b="0" i="0" dirty="0">
                <a:solidFill>
                  <a:srgbClr val="000000"/>
                </a:solidFill>
                <a:effectLst/>
                <a:latin typeface="Open Sans"/>
              </a:rPr>
              <a:t>:  </a:t>
            </a:r>
            <a:r>
              <a:rPr lang="en-US" sz="1800" b="0" i="0" dirty="0">
                <a:solidFill>
                  <a:srgbClr val="000000"/>
                </a:solidFill>
                <a:effectLst/>
                <a:latin typeface="Open Sans"/>
              </a:rPr>
              <a:t>A pale, somewhat spicy, dry, strong Trappist ale with a pleasant rounded malt flavor and firm bitterness. Quite aromatic, with spicy, fruity, and light alcohol notes combining with the supportive clean malt character to produce a surprisingly drinkable beverage considering the high alcohol level.</a:t>
            </a:r>
            <a:endParaRPr lang="en-US" dirty="0"/>
          </a:p>
        </p:txBody>
      </p:sp>
      <p:sp>
        <p:nvSpPr>
          <p:cNvPr id="5" name="Content Placeholder 2">
            <a:extLst>
              <a:ext uri="{FF2B5EF4-FFF2-40B4-BE49-F238E27FC236}">
                <a16:creationId xmlns:a16="http://schemas.microsoft.com/office/drawing/2014/main" id="{DFFC1A5A-914F-4914-A5F6-E7DF03F17138}"/>
              </a:ext>
            </a:extLst>
          </p:cNvPr>
          <p:cNvSpPr txBox="1">
            <a:spLocks/>
          </p:cNvSpPr>
          <p:nvPr/>
        </p:nvSpPr>
        <p:spPr>
          <a:xfrm>
            <a:off x="6162677" y="1817090"/>
            <a:ext cx="4210048" cy="2761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Open Sans"/>
              </a:rPr>
              <a:t>From the Brewer: </a:t>
            </a:r>
            <a:r>
              <a:rPr lang="en-US" sz="1800" dirty="0">
                <a:solidFill>
                  <a:srgbClr val="000000"/>
                </a:solidFill>
                <a:latin typeface="Open Sans"/>
              </a:rPr>
              <a:t>Meet the most curious of all the monkeys. His journey to discover the truth about life lead him to meditate with monks, wrestle with lions and study the stars. Golden Monkey crafts an ale with imported malts, Belgian yeast, and a mix of magical spices resulting in mystical flavors that will enlighten your senses.</a:t>
            </a:r>
            <a:endParaRPr lang="en-US" dirty="0"/>
          </a:p>
        </p:txBody>
      </p:sp>
      <p:sp>
        <p:nvSpPr>
          <p:cNvPr id="7" name="Content Placeholder 2">
            <a:extLst>
              <a:ext uri="{FF2B5EF4-FFF2-40B4-BE49-F238E27FC236}">
                <a16:creationId xmlns:a16="http://schemas.microsoft.com/office/drawing/2014/main" id="{FB50A23F-A168-4D7D-961C-0692EBC49F87}"/>
              </a:ext>
            </a:extLst>
          </p:cNvPr>
          <p:cNvSpPr txBox="1">
            <a:spLocks/>
          </p:cNvSpPr>
          <p:nvPr/>
        </p:nvSpPr>
        <p:spPr>
          <a:xfrm>
            <a:off x="6286499" y="4742372"/>
            <a:ext cx="5781675" cy="199180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000000"/>
                </a:solidFill>
                <a:latin typeface="Open Sans"/>
              </a:rPr>
              <a:t>What to look for:</a:t>
            </a:r>
          </a:p>
          <a:p>
            <a:pPr marL="0" indent="0" algn="ctr">
              <a:buNone/>
            </a:pPr>
            <a:r>
              <a:rPr lang="en-US" dirty="0">
                <a:solidFill>
                  <a:srgbClr val="000000"/>
                </a:solidFill>
                <a:latin typeface="Open Sans"/>
              </a:rPr>
              <a:t>Belgian Yeast Esters (and alcohol)</a:t>
            </a:r>
          </a:p>
          <a:p>
            <a:pPr marL="0" indent="0">
              <a:buNone/>
            </a:pPr>
            <a:r>
              <a:rPr lang="en-US" sz="2400" i="1" dirty="0">
                <a:solidFill>
                  <a:srgbClr val="000000"/>
                </a:solidFill>
                <a:latin typeface="Open Sans"/>
              </a:rPr>
              <a:t>Banana and citrus flavors, also clove from added spice (frowned upon for the variety).  Warming alcohol flavor apparent, but not overwhelming</a:t>
            </a:r>
            <a:endParaRPr lang="en-US" sz="1600" i="1" dirty="0">
              <a:solidFill>
                <a:srgbClr val="000000"/>
              </a:solidFill>
              <a:latin typeface="Open Sans"/>
            </a:endParaRPr>
          </a:p>
        </p:txBody>
      </p:sp>
      <p:pic>
        <p:nvPicPr>
          <p:cNvPr id="3076" name="Picture 4" descr="Golden Monkey - Victory Brewing Company - Untappd">
            <a:extLst>
              <a:ext uri="{FF2B5EF4-FFF2-40B4-BE49-F238E27FC236}">
                <a16:creationId xmlns:a16="http://schemas.microsoft.com/office/drawing/2014/main" id="{188E06A2-DC01-4FF3-AA30-B9D7AFFCF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476250"/>
            <a:ext cx="5905500" cy="5905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Yeast cells">
            <a:extLst>
              <a:ext uri="{FF2B5EF4-FFF2-40B4-BE49-F238E27FC236}">
                <a16:creationId xmlns:a16="http://schemas.microsoft.com/office/drawing/2014/main" id="{3D2238E3-A0C6-4D83-BB68-81F8C17D5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874855" y="2349952"/>
            <a:ext cx="2691189" cy="169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77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er – a wall mural for every room – Photowall">
            <a:extLst>
              <a:ext uri="{FF2B5EF4-FFF2-40B4-BE49-F238E27FC236}">
                <a16:creationId xmlns:a16="http://schemas.microsoft.com/office/drawing/2014/main" id="{D67E849E-1569-470C-9D14-BC7DAAD0C176}"/>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0" cy="6861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EF6CD8-7684-4D1E-A7A2-C85DFEB0FB18}"/>
              </a:ext>
            </a:extLst>
          </p:cNvPr>
          <p:cNvSpPr>
            <a:spLocks noGrp="1"/>
          </p:cNvSpPr>
          <p:nvPr>
            <p:ph type="title"/>
          </p:nvPr>
        </p:nvSpPr>
        <p:spPr>
          <a:xfrm>
            <a:off x="2478880" y="285750"/>
            <a:ext cx="7234238" cy="1104900"/>
          </a:xfrm>
        </p:spPr>
        <p:txBody>
          <a:bodyPr>
            <a:normAutofit/>
          </a:bodyPr>
          <a:lstStyle/>
          <a:p>
            <a:r>
              <a:rPr lang="en-US" sz="6600" dirty="0">
                <a:latin typeface="Arial Black" panose="020B0A04020102020204" pitchFamily="34" charset="0"/>
              </a:rPr>
              <a:t>Meet the Beers</a:t>
            </a:r>
          </a:p>
        </p:txBody>
      </p:sp>
      <p:graphicFrame>
        <p:nvGraphicFramePr>
          <p:cNvPr id="4" name="Table 4">
            <a:extLst>
              <a:ext uri="{FF2B5EF4-FFF2-40B4-BE49-F238E27FC236}">
                <a16:creationId xmlns:a16="http://schemas.microsoft.com/office/drawing/2014/main" id="{5EBE4E37-DD75-4CD0-BC38-487A3066B555}"/>
              </a:ext>
            </a:extLst>
          </p:cNvPr>
          <p:cNvGraphicFramePr>
            <a:graphicFrameLocks noGrp="1"/>
          </p:cNvGraphicFramePr>
          <p:nvPr>
            <p:ph idx="1"/>
            <p:extLst>
              <p:ext uri="{D42A27DB-BD31-4B8C-83A1-F6EECF244321}">
                <p14:modId xmlns:p14="http://schemas.microsoft.com/office/powerpoint/2010/main" val="2394669841"/>
              </p:ext>
            </p:extLst>
          </p:nvPr>
        </p:nvGraphicFramePr>
        <p:xfrm>
          <a:off x="195030" y="1676400"/>
          <a:ext cx="11801938" cy="5044440"/>
        </p:xfrm>
        <a:graphic>
          <a:graphicData uri="http://schemas.openxmlformats.org/drawingml/2006/table">
            <a:tbl>
              <a:tblPr firstRow="1" bandRow="1">
                <a:tableStyleId>{D7AC3CCA-C797-4891-BE02-D94E43425B78}</a:tableStyleId>
              </a:tblPr>
              <a:tblGrid>
                <a:gridCol w="1674577">
                  <a:extLst>
                    <a:ext uri="{9D8B030D-6E8A-4147-A177-3AD203B41FA5}">
                      <a16:colId xmlns:a16="http://schemas.microsoft.com/office/drawing/2014/main" val="445352173"/>
                    </a:ext>
                  </a:extLst>
                </a:gridCol>
                <a:gridCol w="1674577">
                  <a:extLst>
                    <a:ext uri="{9D8B030D-6E8A-4147-A177-3AD203B41FA5}">
                      <a16:colId xmlns:a16="http://schemas.microsoft.com/office/drawing/2014/main" val="1848715501"/>
                    </a:ext>
                  </a:extLst>
                </a:gridCol>
                <a:gridCol w="1674577">
                  <a:extLst>
                    <a:ext uri="{9D8B030D-6E8A-4147-A177-3AD203B41FA5}">
                      <a16:colId xmlns:a16="http://schemas.microsoft.com/office/drawing/2014/main" val="1167235909"/>
                    </a:ext>
                  </a:extLst>
                </a:gridCol>
                <a:gridCol w="1674577">
                  <a:extLst>
                    <a:ext uri="{9D8B030D-6E8A-4147-A177-3AD203B41FA5}">
                      <a16:colId xmlns:a16="http://schemas.microsoft.com/office/drawing/2014/main" val="872166322"/>
                    </a:ext>
                  </a:extLst>
                </a:gridCol>
                <a:gridCol w="1646980">
                  <a:extLst>
                    <a:ext uri="{9D8B030D-6E8A-4147-A177-3AD203B41FA5}">
                      <a16:colId xmlns:a16="http://schemas.microsoft.com/office/drawing/2014/main" val="3418221173"/>
                    </a:ext>
                  </a:extLst>
                </a:gridCol>
                <a:gridCol w="1574584">
                  <a:extLst>
                    <a:ext uri="{9D8B030D-6E8A-4147-A177-3AD203B41FA5}">
                      <a16:colId xmlns:a16="http://schemas.microsoft.com/office/drawing/2014/main" val="710134572"/>
                    </a:ext>
                  </a:extLst>
                </a:gridCol>
                <a:gridCol w="1882066">
                  <a:extLst>
                    <a:ext uri="{9D8B030D-6E8A-4147-A177-3AD203B41FA5}">
                      <a16:colId xmlns:a16="http://schemas.microsoft.com/office/drawing/2014/main" val="824278357"/>
                    </a:ext>
                  </a:extLst>
                </a:gridCol>
              </a:tblGrid>
              <a:tr h="0">
                <a:tc>
                  <a:txBody>
                    <a:bodyPr/>
                    <a:lstStyle/>
                    <a:p>
                      <a:pPr algn="ctr"/>
                      <a:endParaRPr lang="en-US" sz="3600" dirty="0"/>
                    </a:p>
                  </a:txBody>
                  <a:tcPr>
                    <a:noFill/>
                  </a:tcPr>
                </a:tc>
                <a:tc>
                  <a:txBody>
                    <a:bodyPr/>
                    <a:lstStyle/>
                    <a:p>
                      <a:pPr algn="ctr"/>
                      <a:r>
                        <a:rPr lang="en-US" sz="3600" dirty="0"/>
                        <a:t>Mount Claire Porter</a:t>
                      </a:r>
                    </a:p>
                  </a:txBody>
                  <a:tcPr/>
                </a:tc>
                <a:tc>
                  <a:txBody>
                    <a:bodyPr/>
                    <a:lstStyle/>
                    <a:p>
                      <a:pPr algn="ctr"/>
                      <a:r>
                        <a:rPr lang="en-US" sz="3600" dirty="0"/>
                        <a:t>Pilsner </a:t>
                      </a:r>
                      <a:r>
                        <a:rPr lang="en-US" sz="3600" dirty="0" err="1"/>
                        <a:t>Urquell</a:t>
                      </a:r>
                      <a:endParaRPr lang="en-US" sz="3600" dirty="0"/>
                    </a:p>
                  </a:txBody>
                  <a:tcPr/>
                </a:tc>
                <a:tc>
                  <a:txBody>
                    <a:bodyPr/>
                    <a:lstStyle/>
                    <a:p>
                      <a:pPr algn="ctr"/>
                      <a:r>
                        <a:rPr lang="en-US" sz="3600" dirty="0"/>
                        <a:t>Ameri-Cannon</a:t>
                      </a:r>
                    </a:p>
                  </a:txBody>
                  <a:tcPr/>
                </a:tc>
                <a:tc>
                  <a:txBody>
                    <a:bodyPr/>
                    <a:lstStyle/>
                    <a:p>
                      <a:pPr algn="ctr"/>
                      <a:r>
                        <a:rPr lang="en-US" sz="3600" dirty="0"/>
                        <a:t>Foxy</a:t>
                      </a:r>
                    </a:p>
                  </a:txBody>
                  <a:tcPr/>
                </a:tc>
                <a:tc>
                  <a:txBody>
                    <a:bodyPr/>
                    <a:lstStyle/>
                    <a:p>
                      <a:pPr algn="ctr"/>
                      <a:r>
                        <a:rPr lang="en-US" sz="3600" dirty="0"/>
                        <a:t>Big Time Stuff</a:t>
                      </a:r>
                    </a:p>
                  </a:txBody>
                  <a:tcPr/>
                </a:tc>
                <a:tc>
                  <a:txBody>
                    <a:bodyPr/>
                    <a:lstStyle/>
                    <a:p>
                      <a:pPr algn="ctr"/>
                      <a:r>
                        <a:rPr lang="en-US" sz="3600" dirty="0"/>
                        <a:t>Golden Monkey</a:t>
                      </a:r>
                    </a:p>
                  </a:txBody>
                  <a:tcPr/>
                </a:tc>
                <a:extLst>
                  <a:ext uri="{0D108BD9-81ED-4DB2-BD59-A6C34878D82A}">
                    <a16:rowId xmlns:a16="http://schemas.microsoft.com/office/drawing/2014/main" val="3602601008"/>
                  </a:ext>
                </a:extLst>
              </a:tr>
              <a:tr h="370840">
                <a:tc>
                  <a:txBody>
                    <a:bodyPr/>
                    <a:lstStyle/>
                    <a:p>
                      <a:pPr algn="ctr"/>
                      <a:r>
                        <a:rPr lang="en-US"/>
                        <a:t>Brewer</a:t>
                      </a:r>
                      <a:endParaRPr lang="en-US" dirty="0"/>
                    </a:p>
                  </a:txBody>
                  <a:tcPr/>
                </a:tc>
                <a:tc>
                  <a:txBody>
                    <a:bodyPr/>
                    <a:lstStyle/>
                    <a:p>
                      <a:pPr algn="ctr"/>
                      <a:r>
                        <a:rPr lang="en-US" dirty="0"/>
                        <a:t>Peabody Heights Brewery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dk1"/>
                          </a:solidFill>
                          <a:effectLst/>
                          <a:latin typeface="+mn-lt"/>
                          <a:ea typeface="+mn-ea"/>
                          <a:cs typeface="+mn-cs"/>
                        </a:rPr>
                        <a:t>Plzeňský</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Prazdroj</a:t>
                      </a:r>
                      <a:endParaRPr lang="en-US" sz="1800" b="0" i="0" kern="1200" dirty="0">
                        <a:solidFill>
                          <a:schemeClr val="dk1"/>
                        </a:solidFill>
                        <a:effectLst/>
                        <a:latin typeface="+mn-lt"/>
                        <a:ea typeface="+mn-ea"/>
                        <a:cs typeface="+mn-cs"/>
                      </a:endParaRPr>
                    </a:p>
                  </a:txBody>
                  <a:tcPr/>
                </a:tc>
                <a:tc>
                  <a:txBody>
                    <a:bodyPr/>
                    <a:lstStyle/>
                    <a:p>
                      <a:pPr algn="ctr"/>
                      <a:r>
                        <a:rPr lang="en-US"/>
                        <a:t>Heavy Seas Beer</a:t>
                      </a:r>
                      <a:endParaRPr lang="en-US" dirty="0"/>
                    </a:p>
                  </a:txBody>
                  <a:tcPr/>
                </a:tc>
                <a:tc>
                  <a:txBody>
                    <a:bodyPr/>
                    <a:lstStyle/>
                    <a:p>
                      <a:pPr algn="ctr"/>
                      <a:r>
                        <a:rPr lang="en-US" dirty="0"/>
                        <a:t>Union Craft Brewing</a:t>
                      </a:r>
                    </a:p>
                  </a:txBody>
                  <a:tcPr/>
                </a:tc>
                <a:tc>
                  <a:txBody>
                    <a:bodyPr/>
                    <a:lstStyle/>
                    <a:p>
                      <a:pPr algn="ctr"/>
                      <a:r>
                        <a:rPr lang="en-US" dirty="0"/>
                        <a:t>Checkerspot</a:t>
                      </a:r>
                    </a:p>
                  </a:txBody>
                  <a:tcPr/>
                </a:tc>
                <a:tc>
                  <a:txBody>
                    <a:bodyPr/>
                    <a:lstStyle/>
                    <a:p>
                      <a:pPr algn="ctr"/>
                      <a:r>
                        <a:rPr lang="en-US"/>
                        <a:t>Victory Brewing Company </a:t>
                      </a:r>
                      <a:endParaRPr lang="en-US" dirty="0"/>
                    </a:p>
                  </a:txBody>
                  <a:tcPr/>
                </a:tc>
                <a:extLst>
                  <a:ext uri="{0D108BD9-81ED-4DB2-BD59-A6C34878D82A}">
                    <a16:rowId xmlns:a16="http://schemas.microsoft.com/office/drawing/2014/main" val="2775789121"/>
                  </a:ext>
                </a:extLst>
              </a:tr>
              <a:tr h="370840">
                <a:tc>
                  <a:txBody>
                    <a:bodyPr/>
                    <a:lstStyle/>
                    <a:p>
                      <a:pPr algn="ctr"/>
                      <a:r>
                        <a:rPr lang="en-US"/>
                        <a:t>Location</a:t>
                      </a:r>
                      <a:endParaRPr lang="en-US" dirty="0"/>
                    </a:p>
                  </a:txBody>
                  <a:tcPr/>
                </a:tc>
                <a:tc>
                  <a:txBody>
                    <a:bodyPr/>
                    <a:lstStyle/>
                    <a:p>
                      <a:pPr algn="ctr"/>
                      <a:r>
                        <a:rPr lang="en-US" dirty="0"/>
                        <a:t>Baltimore, MD</a:t>
                      </a:r>
                    </a:p>
                  </a:txBody>
                  <a:tcPr/>
                </a:tc>
                <a:tc>
                  <a:txBody>
                    <a:bodyPr/>
                    <a:lstStyle/>
                    <a:p>
                      <a:pPr algn="ctr"/>
                      <a:r>
                        <a:rPr lang="en-US" dirty="0"/>
                        <a:t>Pilsen, Czechia</a:t>
                      </a:r>
                    </a:p>
                  </a:txBody>
                  <a:tcPr/>
                </a:tc>
                <a:tc>
                  <a:txBody>
                    <a:bodyPr/>
                    <a:lstStyle/>
                    <a:p>
                      <a:pPr algn="ctr"/>
                      <a:r>
                        <a:rPr lang="en-US"/>
                        <a:t>Halethorpe, MD</a:t>
                      </a:r>
                      <a:endParaRPr lang="en-US" dirty="0"/>
                    </a:p>
                  </a:txBody>
                  <a:tcPr/>
                </a:tc>
                <a:tc>
                  <a:txBody>
                    <a:bodyPr/>
                    <a:lstStyle/>
                    <a:p>
                      <a:pPr algn="ctr"/>
                      <a:r>
                        <a:rPr lang="en-US" dirty="0"/>
                        <a:t>Baltimore, MD</a:t>
                      </a:r>
                    </a:p>
                  </a:txBody>
                  <a:tcPr/>
                </a:tc>
                <a:tc>
                  <a:txBody>
                    <a:bodyPr/>
                    <a:lstStyle/>
                    <a:p>
                      <a:pPr algn="ctr"/>
                      <a:r>
                        <a:rPr lang="en-US" dirty="0"/>
                        <a:t>Baltimore, MD</a:t>
                      </a:r>
                    </a:p>
                  </a:txBody>
                  <a:tcPr/>
                </a:tc>
                <a:tc>
                  <a:txBody>
                    <a:bodyPr/>
                    <a:lstStyle/>
                    <a:p>
                      <a:pPr algn="ctr"/>
                      <a:r>
                        <a:rPr lang="en-US"/>
                        <a:t>Parkesburg, PA</a:t>
                      </a:r>
                      <a:endParaRPr lang="en-US" dirty="0"/>
                    </a:p>
                  </a:txBody>
                  <a:tcPr/>
                </a:tc>
                <a:extLst>
                  <a:ext uri="{0D108BD9-81ED-4DB2-BD59-A6C34878D82A}">
                    <a16:rowId xmlns:a16="http://schemas.microsoft.com/office/drawing/2014/main" val="1387484037"/>
                  </a:ext>
                </a:extLst>
              </a:tr>
              <a:tr h="370840">
                <a:tc>
                  <a:txBody>
                    <a:bodyPr/>
                    <a:lstStyle/>
                    <a:p>
                      <a:pPr algn="ctr"/>
                      <a:r>
                        <a:rPr lang="en-US"/>
                        <a:t>Cerevisaphile</a:t>
                      </a:r>
                      <a:endParaRPr lang="en-US" dirty="0"/>
                    </a:p>
                  </a:txBody>
                  <a:tcPr/>
                </a:tc>
                <a:tc>
                  <a:txBody>
                    <a:bodyPr/>
                    <a:lstStyle/>
                    <a:p>
                      <a:pPr algn="ctr"/>
                      <a:r>
                        <a:rPr lang="en-US" dirty="0"/>
                        <a:t>Reeser</a:t>
                      </a:r>
                    </a:p>
                  </a:txBody>
                  <a:tcPr/>
                </a:tc>
                <a:tc>
                  <a:txBody>
                    <a:bodyPr/>
                    <a:lstStyle/>
                    <a:p>
                      <a:pPr algn="ctr"/>
                      <a:r>
                        <a:rPr lang="en-US" dirty="0"/>
                        <a:t>Nelson</a:t>
                      </a:r>
                    </a:p>
                  </a:txBody>
                  <a:tcPr/>
                </a:tc>
                <a:tc>
                  <a:txBody>
                    <a:bodyPr/>
                    <a:lstStyle/>
                    <a:p>
                      <a:pPr algn="ctr"/>
                      <a:r>
                        <a:rPr lang="en-US"/>
                        <a:t>Todaro</a:t>
                      </a:r>
                      <a:endParaRPr lang="en-US" dirty="0"/>
                    </a:p>
                  </a:txBody>
                  <a:tcPr/>
                </a:tc>
                <a:tc>
                  <a:txBody>
                    <a:bodyPr/>
                    <a:lstStyle/>
                    <a:p>
                      <a:pPr algn="ctr"/>
                      <a:r>
                        <a:rPr lang="en-US" dirty="0"/>
                        <a:t>Moyes</a:t>
                      </a:r>
                    </a:p>
                  </a:txBody>
                  <a:tcPr/>
                </a:tc>
                <a:tc>
                  <a:txBody>
                    <a:bodyPr/>
                    <a:lstStyle/>
                    <a:p>
                      <a:pPr algn="ctr"/>
                      <a:r>
                        <a:rPr lang="en-US" dirty="0"/>
                        <a:t>Greer</a:t>
                      </a:r>
                    </a:p>
                  </a:txBody>
                  <a:tcPr/>
                </a:tc>
                <a:tc>
                  <a:txBody>
                    <a:bodyPr/>
                    <a:lstStyle/>
                    <a:p>
                      <a:pPr algn="ctr"/>
                      <a:r>
                        <a:rPr lang="en-US"/>
                        <a:t>Tomasino</a:t>
                      </a:r>
                      <a:endParaRPr lang="en-US" dirty="0"/>
                    </a:p>
                  </a:txBody>
                  <a:tcPr/>
                </a:tc>
                <a:extLst>
                  <a:ext uri="{0D108BD9-81ED-4DB2-BD59-A6C34878D82A}">
                    <a16:rowId xmlns:a16="http://schemas.microsoft.com/office/drawing/2014/main" val="2031242193"/>
                  </a:ext>
                </a:extLst>
              </a:tr>
              <a:tr h="370840">
                <a:tc>
                  <a:txBody>
                    <a:bodyPr/>
                    <a:lstStyle/>
                    <a:p>
                      <a:pPr algn="ctr"/>
                      <a:r>
                        <a:rPr lang="en-US"/>
                        <a:t>Style</a:t>
                      </a:r>
                      <a:endParaRPr lang="en-US" dirty="0"/>
                    </a:p>
                  </a:txBody>
                  <a:tcPr/>
                </a:tc>
                <a:tc>
                  <a:txBody>
                    <a:bodyPr/>
                    <a:lstStyle/>
                    <a:p>
                      <a:pPr algn="ctr"/>
                      <a:r>
                        <a:rPr lang="en-US" dirty="0"/>
                        <a:t>American Porter (20A)</a:t>
                      </a:r>
                    </a:p>
                  </a:txBody>
                  <a:tcPr/>
                </a:tc>
                <a:tc>
                  <a:txBody>
                    <a:bodyPr/>
                    <a:lstStyle/>
                    <a:p>
                      <a:pPr algn="ctr"/>
                      <a:r>
                        <a:rPr lang="en-US" dirty="0"/>
                        <a:t>Czech Premium Pale Lager (3B)</a:t>
                      </a:r>
                    </a:p>
                  </a:txBody>
                  <a:tcPr/>
                </a:tc>
                <a:tc>
                  <a:txBody>
                    <a:bodyPr/>
                    <a:lstStyle/>
                    <a:p>
                      <a:pPr algn="ctr"/>
                      <a:r>
                        <a:rPr lang="en-US"/>
                        <a:t>American Pale Ale (18B)</a:t>
                      </a:r>
                      <a:endParaRPr lang="en-US" dirty="0"/>
                    </a:p>
                  </a:txBody>
                  <a:tcPr/>
                </a:tc>
                <a:tc>
                  <a:txBody>
                    <a:bodyPr/>
                    <a:lstStyle/>
                    <a:p>
                      <a:pPr algn="ctr"/>
                      <a:r>
                        <a:rPr lang="en-US" dirty="0"/>
                        <a:t>Specialty IPA: Red (21B)</a:t>
                      </a:r>
                    </a:p>
                  </a:txBody>
                  <a:tcPr/>
                </a:tc>
                <a:tc>
                  <a:txBody>
                    <a:bodyPr/>
                    <a:lstStyle/>
                    <a:p>
                      <a:pPr algn="ctr"/>
                      <a:r>
                        <a:rPr lang="en-US" dirty="0"/>
                        <a:t>American IPA (21A)</a:t>
                      </a:r>
                    </a:p>
                  </a:txBody>
                  <a:tcPr/>
                </a:tc>
                <a:tc>
                  <a:txBody>
                    <a:bodyPr/>
                    <a:lstStyle/>
                    <a:p>
                      <a:pPr algn="ctr"/>
                      <a:r>
                        <a:rPr lang="en-US" dirty="0"/>
                        <a:t>Belgian </a:t>
                      </a:r>
                      <a:r>
                        <a:rPr lang="en-US" dirty="0" err="1"/>
                        <a:t>Tripel</a:t>
                      </a:r>
                      <a:r>
                        <a:rPr lang="en-US" dirty="0"/>
                        <a:t> (26C)</a:t>
                      </a:r>
                    </a:p>
                  </a:txBody>
                  <a:tcPr/>
                </a:tc>
                <a:extLst>
                  <a:ext uri="{0D108BD9-81ED-4DB2-BD59-A6C34878D82A}">
                    <a16:rowId xmlns:a16="http://schemas.microsoft.com/office/drawing/2014/main" val="1136668814"/>
                  </a:ext>
                </a:extLst>
              </a:tr>
              <a:tr h="370840">
                <a:tc>
                  <a:txBody>
                    <a:bodyPr/>
                    <a:lstStyle/>
                    <a:p>
                      <a:pPr algn="ctr"/>
                      <a:r>
                        <a:rPr lang="en-US"/>
                        <a:t>ABV</a:t>
                      </a:r>
                      <a:endParaRPr lang="en-US" dirty="0"/>
                    </a:p>
                  </a:txBody>
                  <a:tcPr/>
                </a:tc>
                <a:tc>
                  <a:txBody>
                    <a:bodyPr/>
                    <a:lstStyle/>
                    <a:p>
                      <a:pPr algn="ctr"/>
                      <a:r>
                        <a:rPr lang="en-US" dirty="0"/>
                        <a:t>6.2%</a:t>
                      </a:r>
                    </a:p>
                  </a:txBody>
                  <a:tcPr/>
                </a:tc>
                <a:tc>
                  <a:txBody>
                    <a:bodyPr/>
                    <a:lstStyle/>
                    <a:p>
                      <a:pPr algn="ctr"/>
                      <a:r>
                        <a:rPr lang="en-US" dirty="0"/>
                        <a:t>4.4%</a:t>
                      </a:r>
                    </a:p>
                  </a:txBody>
                  <a:tcPr/>
                </a:tc>
                <a:tc>
                  <a:txBody>
                    <a:bodyPr/>
                    <a:lstStyle/>
                    <a:p>
                      <a:pPr algn="ctr"/>
                      <a:r>
                        <a:rPr lang="en-US"/>
                        <a:t>5.8%</a:t>
                      </a:r>
                      <a:endParaRPr lang="en-US" dirty="0"/>
                    </a:p>
                  </a:txBody>
                  <a:tcPr/>
                </a:tc>
                <a:tc>
                  <a:txBody>
                    <a:bodyPr/>
                    <a:lstStyle/>
                    <a:p>
                      <a:pPr algn="ctr"/>
                      <a:r>
                        <a:rPr lang="en-US" dirty="0"/>
                        <a:t>6.5%</a:t>
                      </a:r>
                    </a:p>
                  </a:txBody>
                  <a:tcPr/>
                </a:tc>
                <a:tc>
                  <a:txBody>
                    <a:bodyPr/>
                    <a:lstStyle/>
                    <a:p>
                      <a:pPr algn="ctr"/>
                      <a:r>
                        <a:rPr lang="en-US" dirty="0"/>
                        <a:t>7.0%</a:t>
                      </a:r>
                    </a:p>
                  </a:txBody>
                  <a:tcPr/>
                </a:tc>
                <a:tc>
                  <a:txBody>
                    <a:bodyPr/>
                    <a:lstStyle/>
                    <a:p>
                      <a:pPr algn="ctr"/>
                      <a:r>
                        <a:rPr lang="en-US" dirty="0"/>
                        <a:t>9.5%</a:t>
                      </a:r>
                    </a:p>
                  </a:txBody>
                  <a:tcPr/>
                </a:tc>
                <a:extLst>
                  <a:ext uri="{0D108BD9-81ED-4DB2-BD59-A6C34878D82A}">
                    <a16:rowId xmlns:a16="http://schemas.microsoft.com/office/drawing/2014/main" val="2579894624"/>
                  </a:ext>
                </a:extLst>
              </a:tr>
              <a:tr h="370840">
                <a:tc>
                  <a:txBody>
                    <a:bodyPr/>
                    <a:lstStyle/>
                    <a:p>
                      <a:pPr algn="ctr"/>
                      <a:r>
                        <a:rPr lang="en-US"/>
                        <a:t>IBU</a:t>
                      </a:r>
                      <a:endParaRPr lang="en-US" dirty="0"/>
                    </a:p>
                  </a:txBody>
                  <a:tcPr/>
                </a:tc>
                <a:tc>
                  <a:txBody>
                    <a:bodyPr/>
                    <a:lstStyle/>
                    <a:p>
                      <a:pPr algn="ctr"/>
                      <a:r>
                        <a:rPr lang="en-US" dirty="0"/>
                        <a:t>(25-50)</a:t>
                      </a:r>
                    </a:p>
                  </a:txBody>
                  <a:tcPr/>
                </a:tc>
                <a:tc>
                  <a:txBody>
                    <a:bodyPr/>
                    <a:lstStyle/>
                    <a:p>
                      <a:pPr algn="ctr"/>
                      <a:r>
                        <a:rPr lang="en-US" dirty="0"/>
                        <a:t>40</a:t>
                      </a:r>
                    </a:p>
                  </a:txBody>
                  <a:tcPr/>
                </a:tc>
                <a:tc>
                  <a:txBody>
                    <a:bodyPr/>
                    <a:lstStyle/>
                    <a:p>
                      <a:pPr algn="ctr"/>
                      <a:r>
                        <a:rPr lang="en-US"/>
                        <a:t>40</a:t>
                      </a:r>
                      <a:endParaRPr lang="en-US" dirty="0"/>
                    </a:p>
                  </a:txBody>
                  <a:tcPr/>
                </a:tc>
                <a:tc>
                  <a:txBody>
                    <a:bodyPr/>
                    <a:lstStyle/>
                    <a:p>
                      <a:pPr algn="ctr"/>
                      <a:r>
                        <a:rPr lang="en-US" dirty="0"/>
                        <a:t>75</a:t>
                      </a:r>
                    </a:p>
                  </a:txBody>
                  <a:tcPr/>
                </a:tc>
                <a:tc>
                  <a:txBody>
                    <a:bodyPr/>
                    <a:lstStyle/>
                    <a:p>
                      <a:pPr algn="ctr"/>
                      <a:r>
                        <a:rPr lang="en-US" dirty="0"/>
                        <a:t>42</a:t>
                      </a:r>
                    </a:p>
                  </a:txBody>
                  <a:tcPr/>
                </a:tc>
                <a:tc>
                  <a:txBody>
                    <a:bodyPr/>
                    <a:lstStyle/>
                    <a:p>
                      <a:pPr algn="ctr"/>
                      <a:r>
                        <a:rPr lang="en-US" dirty="0"/>
                        <a:t>25</a:t>
                      </a:r>
                    </a:p>
                  </a:txBody>
                  <a:tcPr/>
                </a:tc>
                <a:extLst>
                  <a:ext uri="{0D108BD9-81ED-4DB2-BD59-A6C34878D82A}">
                    <a16:rowId xmlns:a16="http://schemas.microsoft.com/office/drawing/2014/main" val="54723906"/>
                  </a:ext>
                </a:extLst>
              </a:tr>
            </a:tbl>
          </a:graphicData>
        </a:graphic>
      </p:graphicFrame>
    </p:spTree>
    <p:extLst>
      <p:ext uri="{BB962C8B-B14F-4D97-AF65-F5344CB8AC3E}">
        <p14:creationId xmlns:p14="http://schemas.microsoft.com/office/powerpoint/2010/main" val="174398232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unt Clare 6-Pack">
            <a:extLst>
              <a:ext uri="{FF2B5EF4-FFF2-40B4-BE49-F238E27FC236}">
                <a16:creationId xmlns:a16="http://schemas.microsoft.com/office/drawing/2014/main" id="{F110A5E9-010B-4FAA-8E01-D8A0A1EC2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3348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90F5051-4252-4FC1-9C90-C278EF0E1764}"/>
              </a:ext>
            </a:extLst>
          </p:cNvPr>
          <p:cNvSpPr>
            <a:spLocks noGrp="1"/>
          </p:cNvSpPr>
          <p:nvPr>
            <p:ph idx="1"/>
          </p:nvPr>
        </p:nvSpPr>
        <p:spPr>
          <a:xfrm>
            <a:off x="7333487" y="58553"/>
            <a:ext cx="4858513" cy="1015646"/>
          </a:xfrm>
        </p:spPr>
        <p:txBody>
          <a:bodyPr/>
          <a:lstStyle/>
          <a:p>
            <a:pPr marL="0" indent="0">
              <a:buNone/>
            </a:pPr>
            <a:r>
              <a:rPr lang="en-US" b="0" i="0" dirty="0">
                <a:solidFill>
                  <a:srgbClr val="000000"/>
                </a:solidFill>
                <a:effectLst/>
                <a:latin typeface="Open Sans"/>
              </a:rPr>
              <a:t>American Porter:  </a:t>
            </a:r>
            <a:r>
              <a:rPr lang="en-US" sz="1800" b="0" i="0" dirty="0">
                <a:solidFill>
                  <a:srgbClr val="000000"/>
                </a:solidFill>
                <a:effectLst/>
                <a:latin typeface="Open Sans"/>
              </a:rPr>
              <a:t>A substantial, malty dark beer with a complex and flavorful dark malt character.</a:t>
            </a:r>
            <a:endParaRPr lang="en-US" dirty="0"/>
          </a:p>
        </p:txBody>
      </p:sp>
      <p:sp>
        <p:nvSpPr>
          <p:cNvPr id="8" name="Content Placeholder 2">
            <a:extLst>
              <a:ext uri="{FF2B5EF4-FFF2-40B4-BE49-F238E27FC236}">
                <a16:creationId xmlns:a16="http://schemas.microsoft.com/office/drawing/2014/main" id="{BEEDFD02-9186-4108-A121-073E4B8180C6}"/>
              </a:ext>
            </a:extLst>
          </p:cNvPr>
          <p:cNvSpPr txBox="1">
            <a:spLocks/>
          </p:cNvSpPr>
          <p:nvPr/>
        </p:nvSpPr>
        <p:spPr>
          <a:xfrm>
            <a:off x="7333487" y="1132752"/>
            <a:ext cx="4633217" cy="1397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Open Sans"/>
              </a:rPr>
              <a:t>From the Brewer: </a:t>
            </a:r>
            <a:r>
              <a:rPr lang="en-US" sz="1800" dirty="0">
                <a:solidFill>
                  <a:srgbClr val="000000"/>
                </a:solidFill>
                <a:latin typeface="Open Sans"/>
              </a:rPr>
              <a:t>A big, bold porter filled with chocolate, chicory, and coffee flavors that's even a little thicker than some would consider a "normal" porter.</a:t>
            </a:r>
            <a:endParaRPr lang="en-US" dirty="0"/>
          </a:p>
        </p:txBody>
      </p:sp>
      <p:sp>
        <p:nvSpPr>
          <p:cNvPr id="9" name="Content Placeholder 2">
            <a:extLst>
              <a:ext uri="{FF2B5EF4-FFF2-40B4-BE49-F238E27FC236}">
                <a16:creationId xmlns:a16="http://schemas.microsoft.com/office/drawing/2014/main" id="{44273655-A0D1-4CC7-A077-C9F9744EE64E}"/>
              </a:ext>
            </a:extLst>
          </p:cNvPr>
          <p:cNvSpPr txBox="1">
            <a:spLocks/>
          </p:cNvSpPr>
          <p:nvPr/>
        </p:nvSpPr>
        <p:spPr>
          <a:xfrm>
            <a:off x="7536112" y="2519318"/>
            <a:ext cx="2226631" cy="421034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000000"/>
                </a:solidFill>
                <a:latin typeface="Open Sans"/>
              </a:rPr>
              <a:t>What to look for:</a:t>
            </a:r>
          </a:p>
          <a:p>
            <a:pPr marL="0" indent="0" algn="ctr">
              <a:buNone/>
            </a:pPr>
            <a:r>
              <a:rPr lang="en-US" dirty="0">
                <a:solidFill>
                  <a:srgbClr val="000000"/>
                </a:solidFill>
                <a:latin typeface="Open Sans"/>
              </a:rPr>
              <a:t>Dark Chocolate Malt</a:t>
            </a:r>
          </a:p>
          <a:p>
            <a:pPr marL="0" indent="0">
              <a:buNone/>
            </a:pPr>
            <a:r>
              <a:rPr lang="en-US" sz="2400" i="1" dirty="0">
                <a:solidFill>
                  <a:srgbClr val="000000"/>
                </a:solidFill>
                <a:latin typeface="Open Sans"/>
              </a:rPr>
              <a:t>The dark roasted malt bill should be complex.  Things to avoid:  any acrid, burnt, or harsh tastes, or clashing with citrusy hops.</a:t>
            </a:r>
            <a:endParaRPr lang="en-US" sz="1600" i="1" dirty="0">
              <a:solidFill>
                <a:srgbClr val="000000"/>
              </a:solidFill>
              <a:latin typeface="Open Sans"/>
            </a:endParaRPr>
          </a:p>
        </p:txBody>
      </p:sp>
      <p:pic>
        <p:nvPicPr>
          <p:cNvPr id="2052" name="Picture 4" descr="Pale Chocolate Malt, 225L (Thomas Fawcett)">
            <a:extLst>
              <a:ext uri="{FF2B5EF4-FFF2-40B4-BE49-F238E27FC236}">
                <a16:creationId xmlns:a16="http://schemas.microsoft.com/office/drawing/2014/main" id="{A297A92A-3636-4B64-9357-CA43DF441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028" y="3713966"/>
            <a:ext cx="2225651" cy="222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8224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istory of Beer Part 2: Beer and the Industrial Revolution – NoCoast Beer  Co.">
            <a:extLst>
              <a:ext uri="{FF2B5EF4-FFF2-40B4-BE49-F238E27FC236}">
                <a16:creationId xmlns:a16="http://schemas.microsoft.com/office/drawing/2014/main" id="{FABFC73F-6F03-40C2-9E60-FEAC7883362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445"/>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2DE4CE-3871-4610-BEA6-201152FB13F9}"/>
              </a:ext>
            </a:extLst>
          </p:cNvPr>
          <p:cNvSpPr>
            <a:spLocks noGrp="1"/>
          </p:cNvSpPr>
          <p:nvPr>
            <p:ph type="title"/>
          </p:nvPr>
        </p:nvSpPr>
        <p:spPr>
          <a:xfrm>
            <a:off x="1504951" y="1575918"/>
            <a:ext cx="2308685" cy="3706163"/>
          </a:xfrm>
        </p:spPr>
        <p:txBody>
          <a:bodyPr>
            <a:normAutofit/>
          </a:bodyPr>
          <a:lstStyle/>
          <a:p>
            <a:pPr algn="r"/>
            <a:r>
              <a:rPr lang="en-US" sz="4000" dirty="0">
                <a:solidFill>
                  <a:srgbClr val="FFFFFF"/>
                </a:solidFill>
              </a:rPr>
              <a:t>In the Beginning there was dark, hazy beer…</a:t>
            </a:r>
          </a:p>
        </p:txBody>
      </p:sp>
      <p:cxnSp>
        <p:nvCxnSpPr>
          <p:cNvPr id="2060"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9235A5-A90A-4FCF-9146-D1ABF2C1FA86}"/>
              </a:ext>
            </a:extLst>
          </p:cNvPr>
          <p:cNvSpPr>
            <a:spLocks noGrp="1"/>
          </p:cNvSpPr>
          <p:nvPr>
            <p:ph idx="1"/>
          </p:nvPr>
        </p:nvSpPr>
        <p:spPr>
          <a:xfrm>
            <a:off x="5318567" y="1065861"/>
            <a:ext cx="6347108" cy="4726276"/>
          </a:xfrm>
        </p:spPr>
        <p:txBody>
          <a:bodyPr anchor="ctr">
            <a:normAutofit/>
          </a:bodyPr>
          <a:lstStyle/>
          <a:p>
            <a:r>
              <a:rPr lang="en-US" sz="3200" dirty="0">
                <a:solidFill>
                  <a:srgbClr val="FFFFFF"/>
                </a:solidFill>
              </a:rPr>
              <a:t>But then, the steam-powered industrialization of the early 19</a:t>
            </a:r>
            <a:r>
              <a:rPr lang="en-US" sz="3200" baseline="30000" dirty="0">
                <a:solidFill>
                  <a:srgbClr val="FFFFFF"/>
                </a:solidFill>
              </a:rPr>
              <a:t>th</a:t>
            </a:r>
            <a:r>
              <a:rPr lang="en-US" sz="3200" dirty="0">
                <a:solidFill>
                  <a:srgbClr val="FFFFFF"/>
                </a:solidFill>
              </a:rPr>
              <a:t> century British Isles combined with the Bavarian technique of cave-brewing using cool-fermenting </a:t>
            </a:r>
            <a:r>
              <a:rPr lang="en-US" sz="3200" i="1" dirty="0">
                <a:solidFill>
                  <a:srgbClr val="FFFFFF"/>
                </a:solidFill>
              </a:rPr>
              <a:t>Saccharomyces </a:t>
            </a:r>
            <a:r>
              <a:rPr lang="en-US" sz="3200" i="1" dirty="0" err="1">
                <a:solidFill>
                  <a:srgbClr val="FFFFFF"/>
                </a:solidFill>
              </a:rPr>
              <a:t>pastorianus</a:t>
            </a:r>
            <a:r>
              <a:rPr lang="en-US" sz="3200" i="1" dirty="0">
                <a:solidFill>
                  <a:srgbClr val="FFFFFF"/>
                </a:solidFill>
              </a:rPr>
              <a:t> </a:t>
            </a:r>
            <a:r>
              <a:rPr lang="en-US" sz="3200" dirty="0">
                <a:solidFill>
                  <a:srgbClr val="FFFFFF"/>
                </a:solidFill>
              </a:rPr>
              <a:t>yeast and the soft, clean waters of Bohemia to make something new under the sun…</a:t>
            </a:r>
          </a:p>
        </p:txBody>
      </p:sp>
      <p:sp>
        <p:nvSpPr>
          <p:cNvPr id="4" name="TextBox 3">
            <a:extLst>
              <a:ext uri="{FF2B5EF4-FFF2-40B4-BE49-F238E27FC236}">
                <a16:creationId xmlns:a16="http://schemas.microsoft.com/office/drawing/2014/main" id="{6FC9C3C6-8316-4211-A84C-9E55619E3367}"/>
              </a:ext>
            </a:extLst>
          </p:cNvPr>
          <p:cNvSpPr txBox="1"/>
          <p:nvPr/>
        </p:nvSpPr>
        <p:spPr>
          <a:xfrm>
            <a:off x="3976559" y="5721286"/>
            <a:ext cx="2018822" cy="830997"/>
          </a:xfrm>
          <a:prstGeom prst="rect">
            <a:avLst/>
          </a:prstGeom>
          <a:noFill/>
        </p:spPr>
        <p:txBody>
          <a:bodyPr wrap="none" rtlCol="0">
            <a:spAutoFit/>
          </a:bodyPr>
          <a:lstStyle/>
          <a:p>
            <a:pPr>
              <a:spcAft>
                <a:spcPts val="600"/>
              </a:spcAft>
            </a:pPr>
            <a:r>
              <a:rPr lang="en-US" sz="4800" dirty="0"/>
              <a:t>LAGER!</a:t>
            </a:r>
          </a:p>
        </p:txBody>
      </p:sp>
    </p:spTree>
    <p:extLst>
      <p:ext uri="{BB962C8B-B14F-4D97-AF65-F5344CB8AC3E}">
        <p14:creationId xmlns:p14="http://schemas.microsoft.com/office/powerpoint/2010/main" val="2675800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llsner Urquell projects | Photos, videos, logos, illustrations and  branding on Behance">
            <a:extLst>
              <a:ext uri="{FF2B5EF4-FFF2-40B4-BE49-F238E27FC236}">
                <a16:creationId xmlns:a16="http://schemas.microsoft.com/office/drawing/2014/main" id="{04E885B7-06CE-4CD5-BA38-193DDA6D3F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69" t="21818" r="21196" b="-54"/>
          <a:stretch/>
        </p:blipFill>
        <p:spPr bwMode="auto">
          <a:xfrm>
            <a:off x="82858" y="727969"/>
            <a:ext cx="5114208" cy="54020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8ABECC68-0E6D-4AFD-827E-E659CFAE0B70}"/>
              </a:ext>
            </a:extLst>
          </p:cNvPr>
          <p:cNvSpPr>
            <a:spLocks noGrp="1"/>
          </p:cNvSpPr>
          <p:nvPr>
            <p:ph idx="1"/>
          </p:nvPr>
        </p:nvSpPr>
        <p:spPr>
          <a:xfrm>
            <a:off x="5273335" y="0"/>
            <a:ext cx="6918666" cy="1731146"/>
          </a:xfrm>
        </p:spPr>
        <p:txBody>
          <a:bodyPr>
            <a:normAutofit/>
          </a:bodyPr>
          <a:lstStyle/>
          <a:p>
            <a:pPr marL="0" indent="0">
              <a:buNone/>
            </a:pPr>
            <a:r>
              <a:rPr lang="en-US" b="0" i="0" dirty="0">
                <a:solidFill>
                  <a:srgbClr val="000000"/>
                </a:solidFill>
                <a:effectLst/>
                <a:latin typeface="Open Sans"/>
              </a:rPr>
              <a:t>Czech Premium Pale Lager:  </a:t>
            </a:r>
            <a:r>
              <a:rPr lang="en-US" sz="1800" b="0" i="0" dirty="0">
                <a:solidFill>
                  <a:srgbClr val="000000"/>
                </a:solidFill>
                <a:effectLst/>
                <a:latin typeface="Open Sans"/>
              </a:rPr>
              <a:t>Rich, characterful, pale Czech lager, with considerable malt and hop character and a long, rounded finish. Complex yet well-balanced and refreshing. The malt flavors are complex for a Pilsner-type beer, and the bitterness is strong but clean and without harshness, which gives a rounded impression that enhances drinkability.</a:t>
            </a:r>
            <a:endParaRPr lang="en-US" dirty="0"/>
          </a:p>
        </p:txBody>
      </p:sp>
      <p:sp>
        <p:nvSpPr>
          <p:cNvPr id="6" name="Content Placeholder 2">
            <a:extLst>
              <a:ext uri="{FF2B5EF4-FFF2-40B4-BE49-F238E27FC236}">
                <a16:creationId xmlns:a16="http://schemas.microsoft.com/office/drawing/2014/main" id="{383C6A76-E1D7-486E-9C6E-DA42CCAB99CE}"/>
              </a:ext>
            </a:extLst>
          </p:cNvPr>
          <p:cNvSpPr txBox="1">
            <a:spLocks/>
          </p:cNvSpPr>
          <p:nvPr/>
        </p:nvSpPr>
        <p:spPr>
          <a:xfrm>
            <a:off x="5273335" y="1731147"/>
            <a:ext cx="6918665" cy="2831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Open Sans"/>
              </a:rPr>
              <a:t>From the Brewer: </a:t>
            </a:r>
            <a:r>
              <a:rPr lang="en-US" sz="1800" dirty="0">
                <a:solidFill>
                  <a:srgbClr val="000000"/>
                </a:solidFill>
                <a:latin typeface="Open Sans"/>
              </a:rPr>
              <a:t>In 1842, our first </a:t>
            </a:r>
            <a:r>
              <a:rPr lang="en-US" sz="1800" dirty="0" err="1">
                <a:solidFill>
                  <a:srgbClr val="000000"/>
                </a:solidFill>
                <a:latin typeface="Open Sans"/>
              </a:rPr>
              <a:t>Brewmaster</a:t>
            </a:r>
            <a:r>
              <a:rPr lang="en-US" sz="1800" dirty="0">
                <a:solidFill>
                  <a:srgbClr val="000000"/>
                </a:solidFill>
                <a:latin typeface="Open Sans"/>
              </a:rPr>
              <a:t> Josef </a:t>
            </a:r>
            <a:r>
              <a:rPr lang="en-US" sz="1800" dirty="0" err="1">
                <a:solidFill>
                  <a:srgbClr val="000000"/>
                </a:solidFill>
                <a:latin typeface="Open Sans"/>
              </a:rPr>
              <a:t>Groll</a:t>
            </a:r>
            <a:r>
              <a:rPr lang="en-US" sz="1800" dirty="0">
                <a:solidFill>
                  <a:srgbClr val="000000"/>
                </a:solidFill>
                <a:latin typeface="Open Sans"/>
              </a:rPr>
              <a:t> brewed a beer unlike any other. His crisp, refreshing golden lager was made with local ingredients: sweet Moravian barley, delicately bitter </a:t>
            </a:r>
            <a:r>
              <a:rPr lang="en-US" sz="1800" dirty="0" err="1">
                <a:solidFill>
                  <a:srgbClr val="000000"/>
                </a:solidFill>
                <a:latin typeface="Open Sans"/>
              </a:rPr>
              <a:t>Saaz</a:t>
            </a:r>
            <a:r>
              <a:rPr lang="en-US" sz="1800" dirty="0">
                <a:solidFill>
                  <a:srgbClr val="000000"/>
                </a:solidFill>
                <a:latin typeface="Open Sans"/>
              </a:rPr>
              <a:t> hops, soft Pilsen water, and bottom-fermenting H-strain yeast. </a:t>
            </a:r>
            <a:r>
              <a:rPr lang="en-US" sz="1800" dirty="0" err="1">
                <a:solidFill>
                  <a:srgbClr val="000000"/>
                </a:solidFill>
                <a:latin typeface="Open Sans"/>
              </a:rPr>
              <a:t>Groll</a:t>
            </a:r>
            <a:r>
              <a:rPr lang="en-US" sz="1800" dirty="0">
                <a:solidFill>
                  <a:srgbClr val="000000"/>
                </a:solidFill>
                <a:latin typeface="Open Sans"/>
              </a:rPr>
              <a:t> named this special beer after the city where he brewed it, Pilsen, where we still brew the same beer today. Over the last 178 years, pilsner-style lager has become the world’s most popular beer, with </a:t>
            </a:r>
            <a:r>
              <a:rPr lang="en-US" sz="1800" b="1" u="sng" dirty="0">
                <a:solidFill>
                  <a:srgbClr val="000000"/>
                </a:solidFill>
                <a:latin typeface="Open Sans"/>
              </a:rPr>
              <a:t>seven out of 10 beers in the world imitating </a:t>
            </a:r>
            <a:r>
              <a:rPr lang="en-US" sz="1800" b="1" u="sng" dirty="0" err="1">
                <a:solidFill>
                  <a:srgbClr val="000000"/>
                </a:solidFill>
                <a:latin typeface="Open Sans"/>
              </a:rPr>
              <a:t>Groll’s</a:t>
            </a:r>
            <a:r>
              <a:rPr lang="en-US" sz="1800" b="1" u="sng" dirty="0">
                <a:solidFill>
                  <a:srgbClr val="000000"/>
                </a:solidFill>
                <a:latin typeface="Open Sans"/>
              </a:rPr>
              <a:t> innovation</a:t>
            </a:r>
            <a:r>
              <a:rPr lang="en-US" sz="1800" dirty="0">
                <a:solidFill>
                  <a:srgbClr val="000000"/>
                </a:solidFill>
                <a:latin typeface="Open Sans"/>
              </a:rPr>
              <a:t>. There are many pilsner-style beers out there, but only one original.</a:t>
            </a:r>
            <a:endParaRPr lang="en-US" dirty="0"/>
          </a:p>
        </p:txBody>
      </p:sp>
      <p:sp>
        <p:nvSpPr>
          <p:cNvPr id="7" name="Content Placeholder 2">
            <a:extLst>
              <a:ext uri="{FF2B5EF4-FFF2-40B4-BE49-F238E27FC236}">
                <a16:creationId xmlns:a16="http://schemas.microsoft.com/office/drawing/2014/main" id="{B7C1490B-5BF8-4A17-8C1D-B97F1DF74D3C}"/>
              </a:ext>
            </a:extLst>
          </p:cNvPr>
          <p:cNvSpPr txBox="1">
            <a:spLocks/>
          </p:cNvSpPr>
          <p:nvPr/>
        </p:nvSpPr>
        <p:spPr>
          <a:xfrm>
            <a:off x="5273336" y="4367814"/>
            <a:ext cx="6835806" cy="2414727"/>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000000"/>
                </a:solidFill>
                <a:latin typeface="Open Sans"/>
              </a:rPr>
              <a:t>What to look for:</a:t>
            </a:r>
          </a:p>
          <a:p>
            <a:pPr marL="0" indent="0" algn="ctr">
              <a:buNone/>
            </a:pPr>
            <a:r>
              <a:rPr lang="en-US" dirty="0">
                <a:solidFill>
                  <a:srgbClr val="000000"/>
                </a:solidFill>
                <a:latin typeface="Open Sans"/>
              </a:rPr>
              <a:t>Beer as we know it</a:t>
            </a:r>
          </a:p>
          <a:p>
            <a:pPr marL="0" indent="0">
              <a:buNone/>
            </a:pPr>
            <a:r>
              <a:rPr lang="en-US" sz="2400" i="1" dirty="0">
                <a:solidFill>
                  <a:srgbClr val="000000"/>
                </a:solidFill>
                <a:latin typeface="Open Sans"/>
              </a:rPr>
              <a:t>The original drink that begins beer’s modern era.  Featuring “noble” old-world </a:t>
            </a:r>
            <a:r>
              <a:rPr lang="en-US" sz="2400" i="1" dirty="0" err="1">
                <a:solidFill>
                  <a:srgbClr val="000000"/>
                </a:solidFill>
                <a:latin typeface="Open Sans"/>
              </a:rPr>
              <a:t>Saaz</a:t>
            </a:r>
            <a:r>
              <a:rPr lang="en-US" sz="2400" i="1" dirty="0">
                <a:solidFill>
                  <a:srgbClr val="000000"/>
                </a:solidFill>
                <a:latin typeface="Open Sans"/>
              </a:rPr>
              <a:t> hops, light but flavorful malts, and crystal clarity, it is a balanced, flavorful, highly drinkable beer that changed the world… forever.</a:t>
            </a:r>
            <a:endParaRPr lang="en-US" sz="1600" i="1" dirty="0">
              <a:solidFill>
                <a:srgbClr val="000000"/>
              </a:solidFill>
              <a:latin typeface="Open Sans"/>
            </a:endParaRPr>
          </a:p>
        </p:txBody>
      </p:sp>
    </p:spTree>
    <p:extLst>
      <p:ext uri="{BB962C8B-B14F-4D97-AF65-F5344CB8AC3E}">
        <p14:creationId xmlns:p14="http://schemas.microsoft.com/office/powerpoint/2010/main" val="304782763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DF369ED-B10D-47CB-BFB7-DA62ACE93F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27" b="5361"/>
          <a:stretch/>
        </p:blipFill>
        <p:spPr bwMode="auto">
          <a:xfrm>
            <a:off x="14030" y="0"/>
            <a:ext cx="12177970" cy="6863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76AE99-FCF4-450E-AE60-99537B07E83F}"/>
              </a:ext>
            </a:extLst>
          </p:cNvPr>
          <p:cNvSpPr>
            <a:spLocks noGrp="1"/>
          </p:cNvSpPr>
          <p:nvPr>
            <p:ph type="title"/>
          </p:nvPr>
        </p:nvSpPr>
        <p:spPr>
          <a:xfrm>
            <a:off x="180973" y="88776"/>
            <a:ext cx="5136751" cy="2041865"/>
          </a:xfrm>
        </p:spPr>
        <p:style>
          <a:lnRef idx="2">
            <a:schemeClr val="dk1"/>
          </a:lnRef>
          <a:fillRef idx="1">
            <a:schemeClr val="lt1"/>
          </a:fillRef>
          <a:effectRef idx="0">
            <a:schemeClr val="dk1"/>
          </a:effectRef>
          <a:fontRef idx="minor">
            <a:schemeClr val="dk1"/>
          </a:fontRef>
        </p:style>
        <p:txBody>
          <a:bodyPr>
            <a:noAutofit/>
          </a:bodyPr>
          <a:lstStyle/>
          <a:p>
            <a:pPr algn="ctr"/>
            <a:r>
              <a:rPr lang="en-US" sz="6000" dirty="0">
                <a:solidFill>
                  <a:schemeClr val="tx1"/>
                </a:solidFill>
              </a:rPr>
              <a:t>Meet The Hops:</a:t>
            </a:r>
            <a:br>
              <a:rPr lang="en-US" dirty="0">
                <a:solidFill>
                  <a:schemeClr val="tx1"/>
                </a:solidFill>
              </a:rPr>
            </a:br>
            <a:r>
              <a:rPr lang="en-US" dirty="0">
                <a:solidFill>
                  <a:schemeClr val="tx1"/>
                </a:solidFill>
              </a:rPr>
              <a:t>Family:  </a:t>
            </a:r>
            <a:r>
              <a:rPr lang="en-US" i="1" dirty="0" err="1">
                <a:solidFill>
                  <a:schemeClr val="tx1"/>
                </a:solidFill>
              </a:rPr>
              <a:t>Cannabaceae</a:t>
            </a:r>
            <a:br>
              <a:rPr lang="en-US" i="1" dirty="0">
                <a:solidFill>
                  <a:schemeClr val="tx1"/>
                </a:solidFill>
              </a:rPr>
            </a:br>
            <a:r>
              <a:rPr lang="en-US" dirty="0">
                <a:solidFill>
                  <a:schemeClr val="tx1"/>
                </a:solidFill>
              </a:rPr>
              <a:t>Genus:  </a:t>
            </a:r>
            <a:r>
              <a:rPr lang="en-US" i="1" dirty="0" err="1">
                <a:solidFill>
                  <a:schemeClr val="tx1"/>
                </a:solidFill>
              </a:rPr>
              <a:t>Humulus</a:t>
            </a:r>
            <a:endParaRPr lang="en-US" dirty="0">
              <a:solidFill>
                <a:schemeClr val="tx1"/>
              </a:solidFill>
            </a:endParaRPr>
          </a:p>
        </p:txBody>
      </p:sp>
      <p:graphicFrame>
        <p:nvGraphicFramePr>
          <p:cNvPr id="4" name="Table 4">
            <a:extLst>
              <a:ext uri="{FF2B5EF4-FFF2-40B4-BE49-F238E27FC236}">
                <a16:creationId xmlns:a16="http://schemas.microsoft.com/office/drawing/2014/main" id="{98B81EDF-9FD2-4E92-852E-97692109A53F}"/>
              </a:ext>
            </a:extLst>
          </p:cNvPr>
          <p:cNvGraphicFramePr>
            <a:graphicFrameLocks noGrp="1"/>
          </p:cNvGraphicFramePr>
          <p:nvPr>
            <p:ph idx="1"/>
            <p:extLst>
              <p:ext uri="{D42A27DB-BD31-4B8C-83A1-F6EECF244321}">
                <p14:modId xmlns:p14="http://schemas.microsoft.com/office/powerpoint/2010/main" val="4244419771"/>
              </p:ext>
            </p:extLst>
          </p:nvPr>
        </p:nvGraphicFramePr>
        <p:xfrm>
          <a:off x="6096000" y="3345480"/>
          <a:ext cx="5615238" cy="1569720"/>
        </p:xfrm>
        <a:graphic>
          <a:graphicData uri="http://schemas.openxmlformats.org/drawingml/2006/table">
            <a:tbl>
              <a:tblPr firstRow="1" bandRow="1">
                <a:tableStyleId>{2A488322-F2BA-4B5B-9748-0D474271808F}</a:tableStyleId>
              </a:tblPr>
              <a:tblGrid>
                <a:gridCol w="1967420">
                  <a:extLst>
                    <a:ext uri="{9D8B030D-6E8A-4147-A177-3AD203B41FA5}">
                      <a16:colId xmlns:a16="http://schemas.microsoft.com/office/drawing/2014/main" val="4054205336"/>
                    </a:ext>
                  </a:extLst>
                </a:gridCol>
                <a:gridCol w="1615736">
                  <a:extLst>
                    <a:ext uri="{9D8B030D-6E8A-4147-A177-3AD203B41FA5}">
                      <a16:colId xmlns:a16="http://schemas.microsoft.com/office/drawing/2014/main" val="1069743060"/>
                    </a:ext>
                  </a:extLst>
                </a:gridCol>
                <a:gridCol w="2032082">
                  <a:extLst>
                    <a:ext uri="{9D8B030D-6E8A-4147-A177-3AD203B41FA5}">
                      <a16:colId xmlns:a16="http://schemas.microsoft.com/office/drawing/2014/main" val="2595398548"/>
                    </a:ext>
                  </a:extLst>
                </a:gridCol>
              </a:tblGrid>
              <a:tr h="370840">
                <a:tc>
                  <a:txBody>
                    <a:bodyPr/>
                    <a:lstStyle/>
                    <a:p>
                      <a:pPr algn="ctr"/>
                      <a:r>
                        <a:rPr lang="en-US" sz="2400" dirty="0"/>
                        <a:t>AmeriCannon</a:t>
                      </a:r>
                    </a:p>
                  </a:txBody>
                  <a:tcPr/>
                </a:tc>
                <a:tc>
                  <a:txBody>
                    <a:bodyPr/>
                    <a:lstStyle/>
                    <a:p>
                      <a:pPr algn="ctr"/>
                      <a:r>
                        <a:rPr lang="en-US" sz="2400" dirty="0"/>
                        <a:t>Foxy</a:t>
                      </a:r>
                    </a:p>
                  </a:txBody>
                  <a:tcPr/>
                </a:tc>
                <a:tc>
                  <a:txBody>
                    <a:bodyPr/>
                    <a:lstStyle/>
                    <a:p>
                      <a:pPr algn="ctr"/>
                      <a:r>
                        <a:rPr lang="en-US" sz="2400" dirty="0"/>
                        <a:t>Big Time Stuff</a:t>
                      </a:r>
                    </a:p>
                  </a:txBody>
                  <a:tcPr/>
                </a:tc>
                <a:extLst>
                  <a:ext uri="{0D108BD9-81ED-4DB2-BD59-A6C34878D82A}">
                    <a16:rowId xmlns:a16="http://schemas.microsoft.com/office/drawing/2014/main" val="1164512319"/>
                  </a:ext>
                </a:extLst>
              </a:tr>
              <a:tr h="370840">
                <a:tc>
                  <a:txBody>
                    <a:bodyPr/>
                    <a:lstStyle/>
                    <a:p>
                      <a:pPr algn="ctr"/>
                      <a:r>
                        <a:rPr lang="en-US" dirty="0"/>
                        <a:t>Centennial</a:t>
                      </a:r>
                    </a:p>
                  </a:txBody>
                  <a:tcPr/>
                </a:tc>
                <a:tc>
                  <a:txBody>
                    <a:bodyPr/>
                    <a:lstStyle/>
                    <a:p>
                      <a:pPr algn="ctr"/>
                      <a:r>
                        <a:rPr lang="en-US" dirty="0"/>
                        <a:t>Centennial</a:t>
                      </a:r>
                    </a:p>
                  </a:txBody>
                  <a:tcPr/>
                </a:tc>
                <a:tc>
                  <a:txBody>
                    <a:bodyPr/>
                    <a:lstStyle/>
                    <a:p>
                      <a:pPr algn="ctr"/>
                      <a:r>
                        <a:rPr lang="en-US" dirty="0"/>
                        <a:t>Centennial</a:t>
                      </a:r>
                    </a:p>
                  </a:txBody>
                  <a:tcPr/>
                </a:tc>
                <a:extLst>
                  <a:ext uri="{0D108BD9-81ED-4DB2-BD59-A6C34878D82A}">
                    <a16:rowId xmlns:a16="http://schemas.microsoft.com/office/drawing/2014/main" val="3640181303"/>
                  </a:ext>
                </a:extLst>
              </a:tr>
              <a:tr h="370840">
                <a:tc>
                  <a:txBody>
                    <a:bodyPr/>
                    <a:lstStyle/>
                    <a:p>
                      <a:pPr algn="ctr"/>
                      <a:r>
                        <a:rPr lang="en-US" dirty="0"/>
                        <a:t>Simcoe</a:t>
                      </a:r>
                    </a:p>
                  </a:txBody>
                  <a:tcPr/>
                </a:tc>
                <a:tc>
                  <a:txBody>
                    <a:bodyPr/>
                    <a:lstStyle/>
                    <a:p>
                      <a:pPr algn="ctr"/>
                      <a:r>
                        <a:rPr lang="en-US" dirty="0"/>
                        <a:t>Columbus</a:t>
                      </a:r>
                    </a:p>
                  </a:txBody>
                  <a:tcPr/>
                </a:tc>
                <a:tc>
                  <a:txBody>
                    <a:bodyPr/>
                    <a:lstStyle/>
                    <a:p>
                      <a:pPr algn="ctr"/>
                      <a:r>
                        <a:rPr lang="en-US" dirty="0"/>
                        <a:t>Simcoe</a:t>
                      </a:r>
                    </a:p>
                  </a:txBody>
                  <a:tcPr/>
                </a:tc>
                <a:extLst>
                  <a:ext uri="{0D108BD9-81ED-4DB2-BD59-A6C34878D82A}">
                    <a16:rowId xmlns:a16="http://schemas.microsoft.com/office/drawing/2014/main" val="3619444636"/>
                  </a:ext>
                </a:extLst>
              </a:tr>
              <a:tr h="370840">
                <a:tc>
                  <a:txBody>
                    <a:bodyPr/>
                    <a:lstStyle/>
                    <a:p>
                      <a:pPr algn="ctr"/>
                      <a:endParaRPr lang="en-US" dirty="0"/>
                    </a:p>
                  </a:txBody>
                  <a:tcPr/>
                </a:tc>
                <a:tc>
                  <a:txBody>
                    <a:bodyPr/>
                    <a:lstStyle/>
                    <a:p>
                      <a:pPr algn="ctr"/>
                      <a:endParaRPr lang="en-US" dirty="0"/>
                    </a:p>
                  </a:txBody>
                  <a:tcPr/>
                </a:tc>
                <a:tc>
                  <a:txBody>
                    <a:bodyPr/>
                    <a:lstStyle/>
                    <a:p>
                      <a:pPr algn="ctr"/>
                      <a:r>
                        <a:rPr lang="en-US" dirty="0"/>
                        <a:t>Sultana</a:t>
                      </a:r>
                    </a:p>
                  </a:txBody>
                  <a:tcPr/>
                </a:tc>
                <a:extLst>
                  <a:ext uri="{0D108BD9-81ED-4DB2-BD59-A6C34878D82A}">
                    <a16:rowId xmlns:a16="http://schemas.microsoft.com/office/drawing/2014/main" val="874498757"/>
                  </a:ext>
                </a:extLst>
              </a:tr>
            </a:tbl>
          </a:graphicData>
        </a:graphic>
      </p:graphicFrame>
      <p:graphicFrame>
        <p:nvGraphicFramePr>
          <p:cNvPr id="6" name="Table 6">
            <a:extLst>
              <a:ext uri="{FF2B5EF4-FFF2-40B4-BE49-F238E27FC236}">
                <a16:creationId xmlns:a16="http://schemas.microsoft.com/office/drawing/2014/main" id="{00DBC5C9-184B-47FC-9AA6-B9C69FE99385}"/>
              </a:ext>
            </a:extLst>
          </p:cNvPr>
          <p:cNvGraphicFramePr>
            <a:graphicFrameLocks noGrp="1"/>
          </p:cNvGraphicFramePr>
          <p:nvPr>
            <p:extLst>
              <p:ext uri="{D42A27DB-BD31-4B8C-83A1-F6EECF244321}">
                <p14:modId xmlns:p14="http://schemas.microsoft.com/office/powerpoint/2010/main" val="3483568468"/>
              </p:ext>
            </p:extLst>
          </p:nvPr>
        </p:nvGraphicFramePr>
        <p:xfrm>
          <a:off x="5907762" y="158234"/>
          <a:ext cx="6186088" cy="2734321"/>
        </p:xfrm>
        <a:graphic>
          <a:graphicData uri="http://schemas.openxmlformats.org/drawingml/2006/table">
            <a:tbl>
              <a:tblPr firstRow="1" bandRow="1">
                <a:tableStyleId>{93296810-A885-4BE3-A3E7-6D5BEEA58F35}</a:tableStyleId>
              </a:tblPr>
              <a:tblGrid>
                <a:gridCol w="1546522">
                  <a:extLst>
                    <a:ext uri="{9D8B030D-6E8A-4147-A177-3AD203B41FA5}">
                      <a16:colId xmlns:a16="http://schemas.microsoft.com/office/drawing/2014/main" val="3382068931"/>
                    </a:ext>
                  </a:extLst>
                </a:gridCol>
                <a:gridCol w="1546522">
                  <a:extLst>
                    <a:ext uri="{9D8B030D-6E8A-4147-A177-3AD203B41FA5}">
                      <a16:colId xmlns:a16="http://schemas.microsoft.com/office/drawing/2014/main" val="1388122212"/>
                    </a:ext>
                  </a:extLst>
                </a:gridCol>
                <a:gridCol w="1546522">
                  <a:extLst>
                    <a:ext uri="{9D8B030D-6E8A-4147-A177-3AD203B41FA5}">
                      <a16:colId xmlns:a16="http://schemas.microsoft.com/office/drawing/2014/main" val="3124204644"/>
                    </a:ext>
                  </a:extLst>
                </a:gridCol>
                <a:gridCol w="1546522">
                  <a:extLst>
                    <a:ext uri="{9D8B030D-6E8A-4147-A177-3AD203B41FA5}">
                      <a16:colId xmlns:a16="http://schemas.microsoft.com/office/drawing/2014/main" val="2285077630"/>
                    </a:ext>
                  </a:extLst>
                </a:gridCol>
              </a:tblGrid>
              <a:tr h="784324">
                <a:tc>
                  <a:txBody>
                    <a:bodyPr/>
                    <a:lstStyle/>
                    <a:p>
                      <a:pPr algn="ctr"/>
                      <a:r>
                        <a:rPr lang="en-US" sz="2400" dirty="0"/>
                        <a:t>Columbus</a:t>
                      </a:r>
                    </a:p>
                  </a:txBody>
                  <a:tcPr/>
                </a:tc>
                <a:tc>
                  <a:txBody>
                    <a:bodyPr/>
                    <a:lstStyle/>
                    <a:p>
                      <a:pPr algn="ctr"/>
                      <a:r>
                        <a:rPr lang="en-US" sz="2400" dirty="0"/>
                        <a:t>Centennial</a:t>
                      </a:r>
                    </a:p>
                  </a:txBody>
                  <a:tcPr/>
                </a:tc>
                <a:tc>
                  <a:txBody>
                    <a:bodyPr/>
                    <a:lstStyle/>
                    <a:p>
                      <a:pPr algn="ctr"/>
                      <a:r>
                        <a:rPr lang="en-US" sz="2400" dirty="0"/>
                        <a:t>Simcoe</a:t>
                      </a:r>
                    </a:p>
                  </a:txBody>
                  <a:tcPr/>
                </a:tc>
                <a:tc>
                  <a:txBody>
                    <a:bodyPr/>
                    <a:lstStyle/>
                    <a:p>
                      <a:pPr algn="ctr"/>
                      <a:r>
                        <a:rPr lang="en-US" sz="2400" dirty="0"/>
                        <a:t>Sultana</a:t>
                      </a:r>
                    </a:p>
                  </a:txBody>
                  <a:tcPr/>
                </a:tc>
                <a:extLst>
                  <a:ext uri="{0D108BD9-81ED-4DB2-BD59-A6C34878D82A}">
                    <a16:rowId xmlns:a16="http://schemas.microsoft.com/office/drawing/2014/main" val="1451613378"/>
                  </a:ext>
                </a:extLst>
              </a:tr>
              <a:tr h="1366934">
                <a:tc>
                  <a:txBody>
                    <a:bodyPr/>
                    <a:lstStyle/>
                    <a:p>
                      <a:pPr algn="ctr"/>
                      <a:r>
                        <a:rPr lang="en-US" sz="1800" b="0" kern="1200" dirty="0">
                          <a:solidFill>
                            <a:schemeClr val="dk1"/>
                          </a:solidFill>
                          <a:effectLst/>
                        </a:rPr>
                        <a:t>Pungent, </a:t>
                      </a:r>
                      <a:r>
                        <a:rPr lang="en-US" sz="1800" b="1" u="sng" kern="1200" dirty="0">
                          <a:solidFill>
                            <a:schemeClr val="dk1"/>
                          </a:solidFill>
                          <a:effectLst/>
                        </a:rPr>
                        <a:t>resiny</a:t>
                      </a:r>
                      <a:r>
                        <a:rPr lang="en-US" sz="1800" b="0" kern="1200" dirty="0">
                          <a:solidFill>
                            <a:schemeClr val="dk1"/>
                          </a:solidFill>
                          <a:effectLst/>
                        </a:rPr>
                        <a:t>, earthy, spicy</a:t>
                      </a:r>
                      <a:endParaRPr lang="en-US" dirty="0"/>
                    </a:p>
                  </a:txBody>
                  <a:tcPr/>
                </a:tc>
                <a:tc>
                  <a:txBody>
                    <a:bodyPr/>
                    <a:lstStyle/>
                    <a:p>
                      <a:pPr algn="ctr"/>
                      <a:r>
                        <a:rPr lang="en-US" sz="1800" b="0" kern="1200" dirty="0">
                          <a:solidFill>
                            <a:schemeClr val="dk1"/>
                          </a:solidFill>
                          <a:effectLst/>
                        </a:rPr>
                        <a:t>floral, </a:t>
                      </a:r>
                      <a:r>
                        <a:rPr lang="en-US" sz="1800" b="1" u="sng" kern="1200" dirty="0">
                          <a:solidFill>
                            <a:schemeClr val="dk1"/>
                          </a:solidFill>
                          <a:effectLst/>
                        </a:rPr>
                        <a:t>citrus</a:t>
                      </a:r>
                      <a:r>
                        <a:rPr lang="en-US" sz="1800" b="0" kern="1200" dirty="0">
                          <a:solidFill>
                            <a:schemeClr val="dk1"/>
                          </a:solidFill>
                          <a:effectLst/>
                        </a:rPr>
                        <a:t>, grapefruit</a:t>
                      </a:r>
                      <a:endParaRPr lang="en-US" dirty="0"/>
                    </a:p>
                  </a:txBody>
                  <a:tcPr/>
                </a:tc>
                <a:tc>
                  <a:txBody>
                    <a:bodyPr/>
                    <a:lstStyle/>
                    <a:p>
                      <a:pPr algn="ctr"/>
                      <a:r>
                        <a:rPr lang="en-US" sz="1800" b="0" kern="1200" dirty="0">
                          <a:solidFill>
                            <a:schemeClr val="dk1"/>
                          </a:solidFill>
                          <a:effectLst/>
                        </a:rPr>
                        <a:t>passion fruit, </a:t>
                      </a:r>
                      <a:r>
                        <a:rPr lang="en-US" sz="1800" b="1" u="sng" kern="1200" dirty="0">
                          <a:solidFill>
                            <a:schemeClr val="dk1"/>
                          </a:solidFill>
                          <a:effectLst/>
                        </a:rPr>
                        <a:t>pine</a:t>
                      </a:r>
                      <a:r>
                        <a:rPr lang="en-US" sz="1800" b="0" kern="1200" dirty="0">
                          <a:solidFill>
                            <a:schemeClr val="dk1"/>
                          </a:solidFill>
                          <a:effectLst/>
                        </a:rPr>
                        <a:t>, berry, earth</a:t>
                      </a:r>
                      <a:endParaRPr lang="en-US" dirty="0"/>
                    </a:p>
                  </a:txBody>
                  <a:tcPr/>
                </a:tc>
                <a:tc>
                  <a:txBody>
                    <a:bodyPr/>
                    <a:lstStyle/>
                    <a:p>
                      <a:pPr algn="ctr"/>
                      <a:r>
                        <a:rPr lang="en-US" sz="1800" b="1" u="sng" kern="1200" dirty="0">
                          <a:solidFill>
                            <a:schemeClr val="dk1"/>
                          </a:solidFill>
                          <a:effectLst/>
                        </a:rPr>
                        <a:t>pineapple</a:t>
                      </a:r>
                      <a:r>
                        <a:rPr lang="en-US" sz="1800" b="0" kern="1200" dirty="0">
                          <a:solidFill>
                            <a:schemeClr val="dk1"/>
                          </a:solidFill>
                          <a:effectLst/>
                        </a:rPr>
                        <a:t>, pine, citrus</a:t>
                      </a:r>
                      <a:endParaRPr lang="en-US" dirty="0"/>
                    </a:p>
                  </a:txBody>
                  <a:tcPr/>
                </a:tc>
                <a:extLst>
                  <a:ext uri="{0D108BD9-81ED-4DB2-BD59-A6C34878D82A}">
                    <a16:rowId xmlns:a16="http://schemas.microsoft.com/office/drawing/2014/main" val="809285989"/>
                  </a:ext>
                </a:extLst>
              </a:tr>
              <a:tr h="583063">
                <a:tc>
                  <a:txBody>
                    <a:bodyPr/>
                    <a:lstStyle/>
                    <a:p>
                      <a:pPr algn="ctr"/>
                      <a:r>
                        <a:rPr lang="en-US" dirty="0"/>
                        <a:t>1974, US</a:t>
                      </a:r>
                    </a:p>
                  </a:txBody>
                  <a:tcPr/>
                </a:tc>
                <a:tc>
                  <a:txBody>
                    <a:bodyPr/>
                    <a:lstStyle/>
                    <a:p>
                      <a:pPr algn="ctr"/>
                      <a:r>
                        <a:rPr lang="en-US" dirty="0"/>
                        <a:t>1990, US</a:t>
                      </a:r>
                    </a:p>
                  </a:txBody>
                  <a:tcPr/>
                </a:tc>
                <a:tc>
                  <a:txBody>
                    <a:bodyPr/>
                    <a:lstStyle/>
                    <a:p>
                      <a:pPr algn="ctr"/>
                      <a:r>
                        <a:rPr lang="en-US" dirty="0"/>
                        <a:t>2000, US</a:t>
                      </a:r>
                    </a:p>
                  </a:txBody>
                  <a:tcPr/>
                </a:tc>
                <a:tc>
                  <a:txBody>
                    <a:bodyPr/>
                    <a:lstStyle/>
                    <a:p>
                      <a:pPr algn="ctr"/>
                      <a:r>
                        <a:rPr lang="en-US" dirty="0"/>
                        <a:t>2006, US</a:t>
                      </a:r>
                    </a:p>
                  </a:txBody>
                  <a:tcPr/>
                </a:tc>
                <a:extLst>
                  <a:ext uri="{0D108BD9-81ED-4DB2-BD59-A6C34878D82A}">
                    <a16:rowId xmlns:a16="http://schemas.microsoft.com/office/drawing/2014/main" val="363569750"/>
                  </a:ext>
                </a:extLst>
              </a:tr>
            </a:tbl>
          </a:graphicData>
        </a:graphic>
      </p:graphicFrame>
      <p:pic>
        <p:nvPicPr>
          <p:cNvPr id="2050" name="Picture 2" descr="Columbus Hops: How to Grow &amp; Brew This Popular Variety">
            <a:extLst>
              <a:ext uri="{FF2B5EF4-FFF2-40B4-BE49-F238E27FC236}">
                <a16:creationId xmlns:a16="http://schemas.microsoft.com/office/drawing/2014/main" id="{1E79DEB3-DBE0-49EA-A5E9-D6F75F873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96" y="3785952"/>
            <a:ext cx="5615239" cy="27343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A49832-65D5-4A37-BEEF-96288CBA1B67}"/>
              </a:ext>
            </a:extLst>
          </p:cNvPr>
          <p:cNvSpPr txBox="1"/>
          <p:nvPr/>
        </p:nvSpPr>
        <p:spPr>
          <a:xfrm>
            <a:off x="7586034" y="5603274"/>
            <a:ext cx="447434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Foxy = AmeriCannon - Simcoe + Columbus</a:t>
            </a:r>
          </a:p>
          <a:p>
            <a:r>
              <a:rPr lang="en-US" dirty="0"/>
              <a:t>BTS = AmeriCannon + Sultana</a:t>
            </a:r>
          </a:p>
        </p:txBody>
      </p:sp>
      <p:pic>
        <p:nvPicPr>
          <p:cNvPr id="2052" name="Picture 4" descr="Hop Logic - Home | Facebook">
            <a:extLst>
              <a:ext uri="{FF2B5EF4-FFF2-40B4-BE49-F238E27FC236}">
                <a16:creationId xmlns:a16="http://schemas.microsoft.com/office/drawing/2014/main" id="{ABD53DED-8806-45E5-A4E4-D2E21A614F1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3572" y="5153113"/>
            <a:ext cx="1546652" cy="154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70052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barn(inVertical)">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97E65-D7F6-4861-AD0A-93C1A8777A34}"/>
              </a:ext>
            </a:extLst>
          </p:cNvPr>
          <p:cNvSpPr>
            <a:spLocks noGrp="1"/>
          </p:cNvSpPr>
          <p:nvPr>
            <p:ph idx="1"/>
          </p:nvPr>
        </p:nvSpPr>
        <p:spPr>
          <a:xfrm>
            <a:off x="4891597" y="58552"/>
            <a:ext cx="7300404" cy="2000251"/>
          </a:xfrm>
        </p:spPr>
        <p:txBody>
          <a:bodyPr/>
          <a:lstStyle/>
          <a:p>
            <a:pPr marL="0" indent="0">
              <a:buNone/>
            </a:pPr>
            <a:r>
              <a:rPr lang="en-US" b="0" i="0" dirty="0">
                <a:solidFill>
                  <a:srgbClr val="000000"/>
                </a:solidFill>
                <a:effectLst/>
                <a:latin typeface="Open Sans"/>
              </a:rPr>
              <a:t>American Pale Ale:  </a:t>
            </a:r>
            <a:r>
              <a:rPr lang="en-US" sz="1800" b="0" i="0" dirty="0">
                <a:solidFill>
                  <a:srgbClr val="000000"/>
                </a:solidFill>
                <a:effectLst/>
                <a:latin typeface="Open Sans"/>
              </a:rPr>
              <a:t>A pale, refreshing and hoppy ale, yet with sufficient supporting malt to make the beer balanced and drinkable. The clean hop presence can reflect classic or modern American or New World hop varieties with a wide range of characteristics. An average-strength hop-forward pale American craft beer, generally balanced to be more accessible than modern American IPAs.</a:t>
            </a:r>
            <a:endParaRPr lang="en-US" dirty="0"/>
          </a:p>
        </p:txBody>
      </p:sp>
      <p:sp>
        <p:nvSpPr>
          <p:cNvPr id="6" name="Content Placeholder 2">
            <a:extLst>
              <a:ext uri="{FF2B5EF4-FFF2-40B4-BE49-F238E27FC236}">
                <a16:creationId xmlns:a16="http://schemas.microsoft.com/office/drawing/2014/main" id="{D64964AB-F816-4B45-879B-F0D3F7E2DBA0}"/>
              </a:ext>
            </a:extLst>
          </p:cNvPr>
          <p:cNvSpPr txBox="1">
            <a:spLocks/>
          </p:cNvSpPr>
          <p:nvPr/>
        </p:nvSpPr>
        <p:spPr>
          <a:xfrm>
            <a:off x="4891597" y="2455116"/>
            <a:ext cx="4633217" cy="18909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Open Sans"/>
              </a:rPr>
              <a:t>From the Brewer: </a:t>
            </a:r>
            <a:r>
              <a:rPr lang="en-US" sz="1800" dirty="0">
                <a:solidFill>
                  <a:srgbClr val="000000"/>
                </a:solidFill>
                <a:latin typeface="Open Sans"/>
              </a:rPr>
              <a:t>AmeriCannon boasts intense flavor with a bright, light body. Its satisfying, piney finish makes it the pleasantly drinkable porch beer of our dreams, and yours. We utilize Simcoe lupulin powder to make the hop aromas pop.  </a:t>
            </a:r>
          </a:p>
          <a:p>
            <a:endParaRPr lang="en-US" dirty="0"/>
          </a:p>
        </p:txBody>
      </p:sp>
      <p:pic>
        <p:nvPicPr>
          <p:cNvPr id="1026" name="Picture 2" descr="AmeriCannon - Heavy Seas Beer - Untappd">
            <a:extLst>
              <a:ext uri="{FF2B5EF4-FFF2-40B4-BE49-F238E27FC236}">
                <a16:creationId xmlns:a16="http://schemas.microsoft.com/office/drawing/2014/main" id="{1ED2C66E-6FFA-43DC-8239-6EEE8F8E0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891598" cy="689088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E5BCEC6D-F770-4938-9DC6-B0FB8572C797}"/>
              </a:ext>
            </a:extLst>
          </p:cNvPr>
          <p:cNvSpPr txBox="1">
            <a:spLocks/>
          </p:cNvSpPr>
          <p:nvPr/>
        </p:nvSpPr>
        <p:spPr>
          <a:xfrm>
            <a:off x="5140172" y="4742373"/>
            <a:ext cx="6803253" cy="193185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000000"/>
                </a:solidFill>
                <a:latin typeface="Open Sans"/>
              </a:rPr>
              <a:t>What to look for:</a:t>
            </a:r>
          </a:p>
          <a:p>
            <a:pPr marL="0" indent="0" algn="ctr">
              <a:buNone/>
            </a:pPr>
            <a:r>
              <a:rPr lang="en-US" dirty="0">
                <a:solidFill>
                  <a:srgbClr val="000000"/>
                </a:solidFill>
                <a:latin typeface="Open Sans"/>
              </a:rPr>
              <a:t>American Hop Flavor</a:t>
            </a:r>
          </a:p>
          <a:p>
            <a:pPr marL="0" indent="0">
              <a:buNone/>
            </a:pPr>
            <a:r>
              <a:rPr lang="en-US" sz="2400" i="1" dirty="0">
                <a:solidFill>
                  <a:srgbClr val="000000"/>
                </a:solidFill>
                <a:latin typeface="Open Sans"/>
              </a:rPr>
              <a:t>Aggressively hopped for the style, the pine notes from both Centennial and Simcoe (American bred) hop varieties should be apparent, but not overwhelming.</a:t>
            </a:r>
            <a:endParaRPr lang="en-US" sz="1600" i="1" dirty="0">
              <a:solidFill>
                <a:srgbClr val="000000"/>
              </a:solidFill>
              <a:latin typeface="Open Sans"/>
            </a:endParaRPr>
          </a:p>
        </p:txBody>
      </p:sp>
      <p:pic>
        <p:nvPicPr>
          <p:cNvPr id="1028" name="Picture 4" descr="Beer Slang: Lupulin Powder |">
            <a:extLst>
              <a:ext uri="{FF2B5EF4-FFF2-40B4-BE49-F238E27FC236}">
                <a16:creationId xmlns:a16="http://schemas.microsoft.com/office/drawing/2014/main" id="{CAE2A7EC-A897-4325-9B19-49B450A60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990" y="2400463"/>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13112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xy">
            <a:extLst>
              <a:ext uri="{FF2B5EF4-FFF2-40B4-BE49-F238E27FC236}">
                <a16:creationId xmlns:a16="http://schemas.microsoft.com/office/drawing/2014/main" id="{E8782A4F-AB7C-4454-8D4F-2FF9B3F45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693A395-8B9B-4F27-90A0-216D3299CBDC}"/>
              </a:ext>
            </a:extLst>
          </p:cNvPr>
          <p:cNvSpPr>
            <a:spLocks noGrp="1"/>
          </p:cNvSpPr>
          <p:nvPr>
            <p:ph idx="1"/>
          </p:nvPr>
        </p:nvSpPr>
        <p:spPr>
          <a:xfrm>
            <a:off x="125768" y="169494"/>
            <a:ext cx="4660776" cy="2307785"/>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b="0" i="0" dirty="0">
                <a:solidFill>
                  <a:srgbClr val="000000"/>
                </a:solidFill>
                <a:effectLst/>
                <a:latin typeface="Open Sans"/>
              </a:rPr>
              <a:t>Specialty IPA, Red:  </a:t>
            </a:r>
            <a:r>
              <a:rPr lang="en-US" sz="1800" b="0" i="0" dirty="0">
                <a:solidFill>
                  <a:srgbClr val="000000"/>
                </a:solidFill>
                <a:effectLst/>
                <a:latin typeface="Open Sans"/>
              </a:rPr>
              <a:t>Hoppy, bitter, and moderately strong like an American IPA, but with some caramel, toffee, and/or dark fruit malt character. Retaining the dryish finish and lean body that makes IPAs so drinkable, a Red IPA is a little more flavorful and malty than an American IPA without being sweet or heavy.</a:t>
            </a:r>
            <a:endParaRPr lang="en-US" dirty="0"/>
          </a:p>
        </p:txBody>
      </p:sp>
      <p:sp>
        <p:nvSpPr>
          <p:cNvPr id="4" name="Content Placeholder 2">
            <a:extLst>
              <a:ext uri="{FF2B5EF4-FFF2-40B4-BE49-F238E27FC236}">
                <a16:creationId xmlns:a16="http://schemas.microsoft.com/office/drawing/2014/main" id="{16B223A3-0261-4BCF-BF9A-BA196C24E7CB}"/>
              </a:ext>
            </a:extLst>
          </p:cNvPr>
          <p:cNvSpPr txBox="1">
            <a:spLocks/>
          </p:cNvSpPr>
          <p:nvPr/>
        </p:nvSpPr>
        <p:spPr>
          <a:xfrm>
            <a:off x="125767" y="2646773"/>
            <a:ext cx="11940466" cy="177512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Open Sans"/>
              </a:rPr>
              <a:t>From the Brewer: </a:t>
            </a:r>
            <a:r>
              <a:rPr lang="en-US" sz="1800" dirty="0">
                <a:solidFill>
                  <a:srgbClr val="000000"/>
                </a:solidFill>
                <a:latin typeface="Open Sans"/>
              </a:rPr>
              <a:t>Northern Native American tribes believed that the Red Fox was a wise and noble messenger. Other tribes saw her as a dangerous prankster. Foxy Red IPA is a bit of both. This sly girl creeps out of her den when the night air gets just a little chill and the Autumn leaves begin to turn. Don’t be fooled by the color as Centennial &amp; Columbus hops, bursting with their piney and fruity resins, combine with this rich, red ale to create a perfect balance of juicy hops and bready malt to usher you gently into the colder months. This seasonal IPA won’t be around long, so catch her if you can.</a:t>
            </a:r>
            <a:endParaRPr lang="en-US" dirty="0"/>
          </a:p>
        </p:txBody>
      </p:sp>
      <p:sp>
        <p:nvSpPr>
          <p:cNvPr id="5" name="Content Placeholder 2">
            <a:extLst>
              <a:ext uri="{FF2B5EF4-FFF2-40B4-BE49-F238E27FC236}">
                <a16:creationId xmlns:a16="http://schemas.microsoft.com/office/drawing/2014/main" id="{C82BB470-5993-452A-87E7-D1B240D5739C}"/>
              </a:ext>
            </a:extLst>
          </p:cNvPr>
          <p:cNvSpPr txBox="1">
            <a:spLocks/>
          </p:cNvSpPr>
          <p:nvPr/>
        </p:nvSpPr>
        <p:spPr>
          <a:xfrm>
            <a:off x="4907133" y="169494"/>
            <a:ext cx="7164278" cy="230778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000000"/>
                </a:solidFill>
                <a:latin typeface="Open Sans"/>
              </a:rPr>
              <a:t>What to look for:</a:t>
            </a:r>
          </a:p>
          <a:p>
            <a:pPr marL="0" indent="0" algn="ctr">
              <a:buNone/>
            </a:pPr>
            <a:r>
              <a:rPr lang="en-US" dirty="0">
                <a:solidFill>
                  <a:srgbClr val="000000"/>
                </a:solidFill>
                <a:latin typeface="Open Sans"/>
              </a:rPr>
              <a:t>A </a:t>
            </a:r>
            <a:r>
              <a:rPr lang="en-US" dirty="0" err="1">
                <a:solidFill>
                  <a:srgbClr val="000000"/>
                </a:solidFill>
                <a:latin typeface="Open Sans"/>
              </a:rPr>
              <a:t>Maltier</a:t>
            </a:r>
            <a:r>
              <a:rPr lang="en-US" dirty="0">
                <a:solidFill>
                  <a:srgbClr val="000000"/>
                </a:solidFill>
                <a:latin typeface="Open Sans"/>
              </a:rPr>
              <a:t> IPA</a:t>
            </a:r>
          </a:p>
          <a:p>
            <a:r>
              <a:rPr lang="en-US" sz="2400" i="1" dirty="0">
                <a:solidFill>
                  <a:srgbClr val="000000"/>
                </a:solidFill>
                <a:latin typeface="Open Sans"/>
              </a:rPr>
              <a:t>Darker, more flavorful malts than other pale ales. </a:t>
            </a:r>
          </a:p>
          <a:p>
            <a:r>
              <a:rPr lang="en-US" sz="2400" i="1" dirty="0">
                <a:solidFill>
                  <a:srgbClr val="000000"/>
                </a:solidFill>
                <a:latin typeface="Open Sans"/>
              </a:rPr>
              <a:t>Depending on how it is used, Columbus hops can yield a pungent, dank, earthy aroma…  is it apparent, or a note? </a:t>
            </a:r>
            <a:endParaRPr lang="en-US" sz="1600" i="1" dirty="0">
              <a:solidFill>
                <a:srgbClr val="000000"/>
              </a:solidFill>
              <a:latin typeface="Open Sans"/>
            </a:endParaRPr>
          </a:p>
        </p:txBody>
      </p:sp>
    </p:spTree>
    <p:extLst>
      <p:ext uri="{BB962C8B-B14F-4D97-AF65-F5344CB8AC3E}">
        <p14:creationId xmlns:p14="http://schemas.microsoft.com/office/powerpoint/2010/main" val="382642665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ckerspot Big Time Stuff Ipa 4pk">
            <a:extLst>
              <a:ext uri="{FF2B5EF4-FFF2-40B4-BE49-F238E27FC236}">
                <a16:creationId xmlns:a16="http://schemas.microsoft.com/office/drawing/2014/main" id="{D4EF7239-5244-4D8B-96E6-917EECC1E3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 r="24834"/>
          <a:stretch/>
        </p:blipFill>
        <p:spPr bwMode="auto">
          <a:xfrm>
            <a:off x="0" y="0"/>
            <a:ext cx="6048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8DC4BE0E-45C7-4672-89A0-3F4654DFD428}"/>
              </a:ext>
            </a:extLst>
          </p:cNvPr>
          <p:cNvSpPr>
            <a:spLocks noGrp="1"/>
          </p:cNvSpPr>
          <p:nvPr>
            <p:ph idx="1"/>
          </p:nvPr>
        </p:nvSpPr>
        <p:spPr>
          <a:xfrm>
            <a:off x="6048375" y="58553"/>
            <a:ext cx="6143626" cy="1725859"/>
          </a:xfrm>
        </p:spPr>
        <p:txBody>
          <a:bodyPr>
            <a:normAutofit/>
          </a:bodyPr>
          <a:lstStyle/>
          <a:p>
            <a:pPr marL="0" indent="0">
              <a:buNone/>
            </a:pPr>
            <a:r>
              <a:rPr lang="en-US" b="0" i="0" dirty="0">
                <a:solidFill>
                  <a:srgbClr val="000000"/>
                </a:solidFill>
                <a:effectLst/>
                <a:latin typeface="Open Sans"/>
              </a:rPr>
              <a:t>American IPA:  </a:t>
            </a:r>
            <a:r>
              <a:rPr lang="en-US" sz="1800" b="0" i="0" dirty="0">
                <a:solidFill>
                  <a:srgbClr val="000000"/>
                </a:solidFill>
                <a:effectLst/>
                <a:latin typeface="Open Sans"/>
              </a:rPr>
              <a:t>A decidedly hoppy and bitter, moderately strong American pale ale, showcasing modern American or New World hop varieties. The balance is hop-forward, with a clean fermentation profile, dryish finish, and clean, supporting malt allowing a creative range of hop character to shine through.</a:t>
            </a:r>
            <a:endParaRPr lang="en-US" dirty="0"/>
          </a:p>
        </p:txBody>
      </p:sp>
      <p:sp>
        <p:nvSpPr>
          <p:cNvPr id="6" name="Content Placeholder 2">
            <a:extLst>
              <a:ext uri="{FF2B5EF4-FFF2-40B4-BE49-F238E27FC236}">
                <a16:creationId xmlns:a16="http://schemas.microsoft.com/office/drawing/2014/main" id="{02135DA1-2F52-42AF-B5DF-B62594A91202}"/>
              </a:ext>
            </a:extLst>
          </p:cNvPr>
          <p:cNvSpPr txBox="1">
            <a:spLocks/>
          </p:cNvSpPr>
          <p:nvPr/>
        </p:nvSpPr>
        <p:spPr>
          <a:xfrm>
            <a:off x="6048375" y="1842965"/>
            <a:ext cx="2944706" cy="1961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Open Sans"/>
              </a:rPr>
              <a:t>From the Brewer: </a:t>
            </a:r>
            <a:r>
              <a:rPr lang="en-US" sz="1800" dirty="0">
                <a:solidFill>
                  <a:srgbClr val="000000"/>
                </a:solidFill>
                <a:latin typeface="Open Sans"/>
              </a:rPr>
              <a:t>An IPA with big time citrus, hoppy flavor brewed with a lot of Simcoe, Centennial and Sultana hops. Brewed with the Norwegian </a:t>
            </a:r>
            <a:r>
              <a:rPr lang="en-US" sz="1800" dirty="0" err="1">
                <a:solidFill>
                  <a:srgbClr val="000000"/>
                </a:solidFill>
                <a:latin typeface="Open Sans"/>
              </a:rPr>
              <a:t>HotHead</a:t>
            </a:r>
            <a:r>
              <a:rPr lang="en-US" sz="1800" dirty="0">
                <a:solidFill>
                  <a:srgbClr val="000000"/>
                </a:solidFill>
                <a:latin typeface="Open Sans"/>
              </a:rPr>
              <a:t> yeast</a:t>
            </a:r>
          </a:p>
          <a:p>
            <a:endParaRPr lang="en-US" dirty="0"/>
          </a:p>
        </p:txBody>
      </p:sp>
      <p:sp>
        <p:nvSpPr>
          <p:cNvPr id="7" name="Content Placeholder 2">
            <a:extLst>
              <a:ext uri="{FF2B5EF4-FFF2-40B4-BE49-F238E27FC236}">
                <a16:creationId xmlns:a16="http://schemas.microsoft.com/office/drawing/2014/main" id="{9111E3B7-660A-4915-B7AE-A532AEF879B2}"/>
              </a:ext>
            </a:extLst>
          </p:cNvPr>
          <p:cNvSpPr txBox="1">
            <a:spLocks/>
          </p:cNvSpPr>
          <p:nvPr/>
        </p:nvSpPr>
        <p:spPr>
          <a:xfrm>
            <a:off x="6048374" y="5010832"/>
            <a:ext cx="6143626" cy="184716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000000"/>
                </a:solidFill>
                <a:latin typeface="Open Sans"/>
              </a:rPr>
              <a:t>What to look for:</a:t>
            </a:r>
          </a:p>
          <a:p>
            <a:pPr marL="0" indent="0" algn="ctr">
              <a:buNone/>
            </a:pPr>
            <a:r>
              <a:rPr lang="en-US" dirty="0">
                <a:solidFill>
                  <a:srgbClr val="000000"/>
                </a:solidFill>
                <a:latin typeface="Open Sans"/>
              </a:rPr>
              <a:t>The “Big Pineapple” Sultana Hops</a:t>
            </a:r>
          </a:p>
          <a:p>
            <a:pPr marL="0" indent="0">
              <a:buNone/>
            </a:pPr>
            <a:r>
              <a:rPr lang="en-US" sz="2400" i="1" dirty="0">
                <a:solidFill>
                  <a:srgbClr val="000000"/>
                </a:solidFill>
                <a:latin typeface="Open Sans"/>
              </a:rPr>
              <a:t>The Sultana hops (US, 2006) should pack a powerful pineapple citrus aroma that distinguishes this from the similarly-hopped AmeriCannon.</a:t>
            </a:r>
            <a:endParaRPr lang="en-US" sz="1600" i="1" dirty="0">
              <a:solidFill>
                <a:srgbClr val="000000"/>
              </a:solidFill>
              <a:latin typeface="Open Sans"/>
            </a:endParaRPr>
          </a:p>
        </p:txBody>
      </p:sp>
      <p:pic>
        <p:nvPicPr>
          <p:cNvPr id="1028" name="Picture 4" descr="Thumb">
            <a:extLst>
              <a:ext uri="{FF2B5EF4-FFF2-40B4-BE49-F238E27FC236}">
                <a16:creationId xmlns:a16="http://schemas.microsoft.com/office/drawing/2014/main" id="{E09DACC0-E675-4E07-BBBD-9E6F53E82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740" y="3679120"/>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lfa Aesar Methyl 2-methylbutyrate, 98% | Fisher Scientific">
            <a:extLst>
              <a:ext uri="{FF2B5EF4-FFF2-40B4-BE49-F238E27FC236}">
                <a16:creationId xmlns:a16="http://schemas.microsoft.com/office/drawing/2014/main" id="{81152EEF-7DE8-4884-A58C-B133C1B10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853" y="3440410"/>
            <a:ext cx="1570422" cy="15704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ethyl 3-methylbutanoate - ChemSink">
            <a:extLst>
              <a:ext uri="{FF2B5EF4-FFF2-40B4-BE49-F238E27FC236}">
                <a16:creationId xmlns:a16="http://schemas.microsoft.com/office/drawing/2014/main" id="{0425A5CE-3088-4F5E-B7D6-B9E14A7F7A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8993" y="3804196"/>
            <a:ext cx="1976198" cy="988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FBBC7F-E5A8-4919-8AEC-E1204C0D0845}"/>
              </a:ext>
            </a:extLst>
          </p:cNvPr>
          <p:cNvSpPr txBox="1"/>
          <p:nvPr/>
        </p:nvSpPr>
        <p:spPr>
          <a:xfrm>
            <a:off x="6048374" y="4810777"/>
            <a:ext cx="6143626" cy="200055"/>
          </a:xfrm>
          <a:prstGeom prst="rect">
            <a:avLst/>
          </a:prstGeom>
          <a:noFill/>
        </p:spPr>
        <p:txBody>
          <a:bodyPr wrap="square" rtlCol="0">
            <a:spAutoFit/>
          </a:bodyPr>
          <a:lstStyle/>
          <a:p>
            <a:pPr algn="ctr"/>
            <a:r>
              <a:rPr lang="en-US" sz="700" b="0" i="1" dirty="0">
                <a:effectLst/>
                <a:latin typeface="Roboto"/>
              </a:rPr>
              <a:t>The molecular biology of fruity and floral aromas in beer and other alcoholic beverages, </a:t>
            </a:r>
            <a:r>
              <a:rPr lang="en-US" sz="700" dirty="0"/>
              <a:t>FEMS Microbiology Reviews, fuy041, 43, 2019, 193–222</a:t>
            </a:r>
            <a:endParaRPr lang="en-US" sz="700" i="1" dirty="0"/>
          </a:p>
        </p:txBody>
      </p:sp>
      <p:sp>
        <p:nvSpPr>
          <p:cNvPr id="8" name="TextBox 7">
            <a:extLst>
              <a:ext uri="{FF2B5EF4-FFF2-40B4-BE49-F238E27FC236}">
                <a16:creationId xmlns:a16="http://schemas.microsoft.com/office/drawing/2014/main" id="{8EBF7DA2-7AEB-4DF5-A663-CEAC453D9723}"/>
              </a:ext>
            </a:extLst>
          </p:cNvPr>
          <p:cNvSpPr txBox="1"/>
          <p:nvPr/>
        </p:nvSpPr>
        <p:spPr>
          <a:xfrm>
            <a:off x="10469781" y="1842965"/>
            <a:ext cx="1570422" cy="206210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1600" i="1" dirty="0"/>
              <a:t>The esters shown below are unique among hops described as “pineapple,” including Sultana </a:t>
            </a:r>
          </a:p>
        </p:txBody>
      </p:sp>
      <p:pic>
        <p:nvPicPr>
          <p:cNvPr id="1036" name="Picture 12" descr="Fresh Pineapple ‑ Shop Fruit at H‑E‑B">
            <a:extLst>
              <a:ext uri="{FF2B5EF4-FFF2-40B4-BE49-F238E27FC236}">
                <a16:creationId xmlns:a16="http://schemas.microsoft.com/office/drawing/2014/main" id="{B22FBBB7-9743-4D2C-95C8-6318CD45B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9911" y="2107077"/>
            <a:ext cx="1433006" cy="143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62356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1284</Words>
  <Application>Microsoft Office PowerPoint</Application>
  <PresentationFormat>Widescreen</PresentationFormat>
  <Paragraphs>111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Calibri Light</vt:lpstr>
      <vt:lpstr>Open Sans</vt:lpstr>
      <vt:lpstr>Roboto</vt:lpstr>
      <vt:lpstr>Office Theme</vt:lpstr>
      <vt:lpstr>PowerPoint Presentation</vt:lpstr>
      <vt:lpstr>Meet the Beers</vt:lpstr>
      <vt:lpstr>PowerPoint Presentation</vt:lpstr>
      <vt:lpstr>In the Beginning there was dark, hazy beer…</vt:lpstr>
      <vt:lpstr>PowerPoint Presentation</vt:lpstr>
      <vt:lpstr>Meet The Hops: Family:  Cannabaceae Genus:  Humulus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Tomasino</dc:creator>
  <cp:lastModifiedBy>Nicholas Tomasino</cp:lastModifiedBy>
  <cp:revision>1</cp:revision>
  <dcterms:created xsi:type="dcterms:W3CDTF">2020-12-14T03:27:49Z</dcterms:created>
  <dcterms:modified xsi:type="dcterms:W3CDTF">2020-12-14T14:18:32Z</dcterms:modified>
</cp:coreProperties>
</file>