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4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7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3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6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5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7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2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2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5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1"/>
            <a:ext cx="9296400" cy="990600"/>
          </a:xfrm>
        </p:spPr>
        <p:txBody>
          <a:bodyPr/>
          <a:lstStyle/>
          <a:p>
            <a:r>
              <a:rPr lang="en-US" dirty="0" smtClean="0"/>
              <a:t>Do Now </a:t>
            </a:r>
            <a:r>
              <a:rPr lang="en-US" dirty="0" smtClean="0"/>
              <a:t>3/20 (Continue on week 28)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OBJECTIVES: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Define plasmid and restriction enzyme.  Identify where a restriction enzyme will cut a DNA sequence.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Explain how REs and plasmids are used to make transgenic organisms.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TASK:  </a:t>
            </a:r>
            <a:r>
              <a:rPr lang="en-US" dirty="0" smtClean="0">
                <a:solidFill>
                  <a:schemeClr val="tx1"/>
                </a:solidFill>
              </a:rPr>
              <a:t>Syllabus update:  switch today &amp; tomorrow; add restriction enzyme worksheet to tonight’s homework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OLD NEWS – do you remember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type of reaction builds polymers?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does the smooth endoplasmic reticulum produce?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 which direction does the sodium/potassium pump move sodium?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86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Today’s Biotech Topic:  </a:t>
            </a:r>
            <a:r>
              <a:rPr lang="en-US" b="1" u="sng" dirty="0" smtClean="0"/>
              <a:t>Restriction Enzymes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WHAT THEY ARE: </a:t>
            </a:r>
          </a:p>
          <a:p>
            <a:pPr lvl="1"/>
            <a:r>
              <a:rPr lang="en-US" dirty="0" smtClean="0"/>
              <a:t> Enzymes that cut DNA at specific sequences.</a:t>
            </a:r>
          </a:p>
          <a:p>
            <a:endParaRPr lang="en-US" dirty="0"/>
          </a:p>
          <a:p>
            <a:r>
              <a:rPr lang="en-US" dirty="0" smtClean="0"/>
              <a:t>WHY THEY’RE USEFUL:  </a:t>
            </a:r>
          </a:p>
          <a:p>
            <a:pPr lvl="1"/>
            <a:r>
              <a:rPr lang="en-US" dirty="0" smtClean="0"/>
              <a:t>To insert or remove DNA sequences from a plasmid or chromosome.</a:t>
            </a:r>
          </a:p>
          <a:p>
            <a:endParaRPr lang="en-US" dirty="0" smtClean="0"/>
          </a:p>
          <a:p>
            <a:r>
              <a:rPr lang="en-US" dirty="0" smtClean="0"/>
              <a:t>WHERE THEY COME FROM:</a:t>
            </a:r>
          </a:p>
          <a:p>
            <a:pPr lvl="1"/>
            <a:r>
              <a:rPr lang="en-US" dirty="0" smtClean="0"/>
              <a:t>In nature, bacteria produce restriction enzymes as a defense against viral DNA.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49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708727"/>
          </a:xfrm>
        </p:spPr>
        <p:txBody>
          <a:bodyPr>
            <a:normAutofit/>
          </a:bodyPr>
          <a:lstStyle/>
          <a:p>
            <a:r>
              <a:rPr lang="en-US" dirty="0" smtClean="0"/>
              <a:t>Restriction Enzymes Cut DNA at Specific Sequences.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8727"/>
            <a:ext cx="9144000" cy="514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0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Many Restriction Fragments Have Sticky (Cohesive)  Ends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32233"/>
            <a:ext cx="8859982" cy="579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8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274638"/>
            <a:ext cx="2667000" cy="5821362"/>
          </a:xfrm>
        </p:spPr>
        <p:txBody>
          <a:bodyPr/>
          <a:lstStyle/>
          <a:p>
            <a:r>
              <a:rPr lang="en-US" dirty="0" smtClean="0"/>
              <a:t>Restriction Fragments Join Together Because of Sticky Ends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5536140" cy="6754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Plasmid Cloning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Plasmid… old news (tiny bacterial chromosome with non-essential genes) </a:t>
            </a:r>
            <a:endParaRPr lang="en-US" dirty="0"/>
          </a:p>
          <a:p>
            <a:r>
              <a:rPr lang="en-US" dirty="0" smtClean="0"/>
              <a:t>Think:  Why do plasmids used for genetic engineering usually have one or more antibiotic resistance genes?</a:t>
            </a:r>
            <a:endParaRPr lang="en-US" dirty="0"/>
          </a:p>
          <a:p>
            <a:r>
              <a:rPr lang="en-US" dirty="0" smtClean="0"/>
              <a:t>VECTOR:  a genetic element (often a plasmid or bacteriophage) that is used to store or deliver cloned DNA.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microbiologyonline.org.uk/themed/sgm/img/slideshows/3.1.2_bacteria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72200" y="1066800"/>
            <a:ext cx="2819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Transformation</a:t>
            </a:r>
            <a:r>
              <a:rPr lang="en-US" sz="2400" dirty="0" smtClean="0"/>
              <a:t> by environmental DNA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759825"/>
            <a:ext cx="2971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Conjugation </a:t>
            </a:r>
            <a:r>
              <a:rPr lang="en-US" sz="2400" dirty="0" smtClean="0"/>
              <a:t>transfers plasmid  DNA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5486400"/>
            <a:ext cx="36957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Transduction</a:t>
            </a:r>
            <a:r>
              <a:rPr lang="en-US" sz="2400" dirty="0" smtClean="0"/>
              <a:t> of phage  DNA into chromosome or plasmid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8" t="12699" r="20351" b="6250"/>
          <a:stretch/>
        </p:blipFill>
        <p:spPr bwMode="auto">
          <a:xfrm>
            <a:off x="1143001" y="1278012"/>
            <a:ext cx="7307944" cy="557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Recombinant Plasmids:  The most common vector for getting DNA into a Prokaryote.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9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RESTRICTION ENZYMES:</a:t>
            </a:r>
          </a:p>
          <a:p>
            <a:pPr lvl="1"/>
            <a:r>
              <a:rPr lang="en-US" dirty="0" smtClean="0"/>
              <a:t>Cut DNA at specific sites.</a:t>
            </a:r>
          </a:p>
          <a:p>
            <a:pPr lvl="1"/>
            <a:r>
              <a:rPr lang="en-US" dirty="0" smtClean="0"/>
              <a:t>Many produce “sticky ends” which allows different fragments to be stuck together.</a:t>
            </a:r>
          </a:p>
          <a:p>
            <a:pPr lvl="1"/>
            <a:r>
              <a:rPr lang="en-US" dirty="0" smtClean="0"/>
              <a:t>Fundamental tool used to add DNA (genes) to a target</a:t>
            </a:r>
          </a:p>
          <a:p>
            <a:r>
              <a:rPr lang="en-US" dirty="0" smtClean="0"/>
              <a:t>RECOMBINANT PLASMIDS:</a:t>
            </a:r>
          </a:p>
          <a:p>
            <a:pPr lvl="1"/>
            <a:r>
              <a:rPr lang="en-US" dirty="0" smtClean="0"/>
              <a:t>Common biotech tool for inserting DNA sequences into bacteria.</a:t>
            </a:r>
          </a:p>
          <a:p>
            <a:pPr lvl="1"/>
            <a:r>
              <a:rPr lang="en-US" dirty="0" smtClean="0"/>
              <a:t>Often contain 3 parts</a:t>
            </a:r>
          </a:p>
          <a:p>
            <a:pPr lvl="2"/>
            <a:r>
              <a:rPr lang="en-US" dirty="0" smtClean="0"/>
              <a:t>Origin of replication</a:t>
            </a:r>
          </a:p>
          <a:p>
            <a:pPr lvl="2"/>
            <a:r>
              <a:rPr lang="en-US" dirty="0" smtClean="0"/>
              <a:t>Antibiotic Resistance Gene</a:t>
            </a:r>
          </a:p>
          <a:p>
            <a:pPr lvl="2"/>
            <a:r>
              <a:rPr lang="en-US" dirty="0" err="1" smtClean="0"/>
              <a:t>Polylinker</a:t>
            </a:r>
            <a:r>
              <a:rPr lang="en-US" dirty="0" smtClean="0"/>
              <a:t> site to add DNA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3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317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Do Now 3/20 (Continue on week 28)</vt:lpstr>
      <vt:lpstr>Today’s Biotech Topic:  Restriction Enzymes</vt:lpstr>
      <vt:lpstr>Restriction Enzymes Cut DNA at Specific Sequences.</vt:lpstr>
      <vt:lpstr>Many Restriction Fragments Have Sticky (Cohesive)  Ends </vt:lpstr>
      <vt:lpstr>Restriction Fragments Join Together Because of Sticky Ends</vt:lpstr>
      <vt:lpstr>Plasmid Cloning</vt:lpstr>
      <vt:lpstr>PowerPoint Presentation</vt:lpstr>
      <vt:lpstr>Recombinant Plasmids:  The most common vector for getting DNA into a Prokaryote.</vt:lpstr>
      <vt:lpstr>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3/14: Happy Pi Day!</dc:title>
  <dc:creator>Nick</dc:creator>
  <cp:lastModifiedBy>Nicholas Tomasino</cp:lastModifiedBy>
  <cp:revision>14</cp:revision>
  <dcterms:created xsi:type="dcterms:W3CDTF">2011-03-14T00:43:09Z</dcterms:created>
  <dcterms:modified xsi:type="dcterms:W3CDTF">2014-03-20T11:29:31Z</dcterms:modified>
</cp:coreProperties>
</file>