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4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7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3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6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5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7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27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2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50D7-68E3-4461-900C-A6D6B2C93404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E7D2-C728-43B2-81B9-E49EADC92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5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Today’s Biotech Topic:  </a:t>
            </a:r>
            <a:r>
              <a:rPr lang="en-US" b="1" u="sng" dirty="0" smtClean="0"/>
              <a:t>Restriction Enzymes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WHAT THEY ARE: 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THEY’RE USEFUL: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WHERE THEY COME FROM: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490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708727"/>
          </a:xfrm>
        </p:spPr>
        <p:txBody>
          <a:bodyPr>
            <a:normAutofit/>
          </a:bodyPr>
          <a:lstStyle/>
          <a:p>
            <a:r>
              <a:rPr lang="en-US" dirty="0" smtClean="0"/>
              <a:t>Restriction Enzymes ______________ _______________________________.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8727"/>
            <a:ext cx="9144000" cy="514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08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Restriction Fragments Have ____ ___________________________________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32233"/>
            <a:ext cx="8859982" cy="57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81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274638"/>
            <a:ext cx="2667000" cy="5821362"/>
          </a:xfrm>
        </p:spPr>
        <p:txBody>
          <a:bodyPr/>
          <a:lstStyle/>
          <a:p>
            <a:r>
              <a:rPr lang="en-US" dirty="0" smtClean="0"/>
              <a:t>Restriction Fragments Join Together Because of ________</a:t>
            </a:r>
            <a:br>
              <a:rPr lang="en-US" dirty="0" smtClean="0"/>
            </a:br>
            <a:r>
              <a:rPr lang="en-US" dirty="0" smtClean="0"/>
              <a:t>________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5536140" cy="675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89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Plasmid Cloning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Plasmid</a:t>
            </a:r>
            <a:r>
              <a:rPr lang="en-US" smtClean="0"/>
              <a:t>… </a:t>
            </a:r>
            <a:r>
              <a:rPr lang="en-US" smtClean="0"/>
              <a:t>(___________________________________________)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Video…</a:t>
            </a:r>
          </a:p>
          <a:p>
            <a:endParaRPr lang="en-US" dirty="0"/>
          </a:p>
          <a:p>
            <a:r>
              <a:rPr lang="en-US" dirty="0" smtClean="0"/>
              <a:t>Think:  Why do plasmids used for genetic engineering usually have one or more antibiotic resistance genes?</a:t>
            </a:r>
          </a:p>
          <a:p>
            <a:endParaRPr lang="en-US" dirty="0"/>
          </a:p>
          <a:p>
            <a:r>
              <a:rPr lang="en-US" dirty="0" smtClean="0"/>
              <a:t>VECTOR:  a genetic element (often a plasmid or bacteriophage) that is used to 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05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DNA into Prokaryotes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Conjugation: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Transformation: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Transduction: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3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8" t="12699" r="20351" b="6250"/>
          <a:stretch/>
        </p:blipFill>
        <p:spPr bwMode="auto">
          <a:xfrm>
            <a:off x="1143001" y="1278012"/>
            <a:ext cx="7307944" cy="5579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Recombinant Plasmids:  The most common vector for getting DNA into a Prokaryote.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9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RESTRICTION ENZYMES:</a:t>
            </a:r>
          </a:p>
          <a:p>
            <a:pPr lvl="1"/>
            <a:r>
              <a:rPr lang="en-US" dirty="0" smtClean="0"/>
              <a:t>____________________________________________.</a:t>
            </a:r>
          </a:p>
          <a:p>
            <a:pPr lvl="1"/>
            <a:r>
              <a:rPr lang="en-US" dirty="0" smtClean="0"/>
              <a:t>Many produce ___________________which allows different fragments to be stuck together.</a:t>
            </a:r>
          </a:p>
          <a:p>
            <a:pPr lvl="1"/>
            <a:r>
              <a:rPr lang="en-US" dirty="0" smtClean="0"/>
              <a:t>Fundamental tool used to ________________to a target</a:t>
            </a:r>
          </a:p>
          <a:p>
            <a:r>
              <a:rPr lang="en-US" dirty="0" smtClean="0"/>
              <a:t>RECOMBINANT PLASMIDS:</a:t>
            </a:r>
          </a:p>
          <a:p>
            <a:pPr lvl="1"/>
            <a:r>
              <a:rPr lang="en-US" dirty="0" smtClean="0"/>
              <a:t>Common biotech tool for inserting DNA sequences into bacteria.</a:t>
            </a:r>
          </a:p>
          <a:p>
            <a:pPr lvl="1"/>
            <a:r>
              <a:rPr lang="en-US" dirty="0" smtClean="0"/>
              <a:t>Often contain 3 parts</a:t>
            </a:r>
          </a:p>
          <a:p>
            <a:pPr lvl="2"/>
            <a:r>
              <a:rPr lang="en-US" dirty="0" smtClean="0"/>
              <a:t>___________________________________________</a:t>
            </a:r>
          </a:p>
          <a:p>
            <a:pPr lvl="2"/>
            <a:r>
              <a:rPr lang="en-US" dirty="0" smtClean="0"/>
              <a:t>___________________________________________</a:t>
            </a:r>
          </a:p>
          <a:p>
            <a:pPr lvl="2"/>
            <a:r>
              <a:rPr lang="en-US" dirty="0" smtClean="0"/>
              <a:t>___________________________________________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3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147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Today’s Biotech Topic:  Restriction Enzymes</vt:lpstr>
      <vt:lpstr>Restriction Enzymes ______________ _______________________________.</vt:lpstr>
      <vt:lpstr>Many Restriction Fragments Have ____ ___________________________________</vt:lpstr>
      <vt:lpstr>Restriction Fragments Join Together Because of ________ ________</vt:lpstr>
      <vt:lpstr>Plasmid Cloning</vt:lpstr>
      <vt:lpstr>Getting DNA into Prokaryotes</vt:lpstr>
      <vt:lpstr>Recombinant Plasmids:  The most common vector for getting DNA into a Prokaryote.</vt:lpstr>
      <vt:lpstr>RECAP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3/14: Happy Pi Day!</dc:title>
  <dc:creator>Nick</dc:creator>
  <cp:lastModifiedBy>Nicholas Tomasino</cp:lastModifiedBy>
  <cp:revision>9</cp:revision>
  <dcterms:created xsi:type="dcterms:W3CDTF">2011-03-14T00:43:09Z</dcterms:created>
  <dcterms:modified xsi:type="dcterms:W3CDTF">2014-03-20T11:38:04Z</dcterms:modified>
</cp:coreProperties>
</file>