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E6B-38DD-4D44-8081-0CF07C694A5D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14AB-F9C6-4B73-A692-E66F7207A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E6B-38DD-4D44-8081-0CF07C694A5D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14AB-F9C6-4B73-A692-E66F7207A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E6B-38DD-4D44-8081-0CF07C694A5D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14AB-F9C6-4B73-A692-E66F7207A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E6B-38DD-4D44-8081-0CF07C694A5D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14AB-F9C6-4B73-A692-E66F7207A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E6B-38DD-4D44-8081-0CF07C694A5D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14AB-F9C6-4B73-A692-E66F7207A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E6B-38DD-4D44-8081-0CF07C694A5D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14AB-F9C6-4B73-A692-E66F7207A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E6B-38DD-4D44-8081-0CF07C694A5D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14AB-F9C6-4B73-A692-E66F7207A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E6B-38DD-4D44-8081-0CF07C694A5D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14AB-F9C6-4B73-A692-E66F7207A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E6B-38DD-4D44-8081-0CF07C694A5D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14AB-F9C6-4B73-A692-E66F7207A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E6B-38DD-4D44-8081-0CF07C694A5D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14AB-F9C6-4B73-A692-E66F7207A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E6B-38DD-4D44-8081-0CF07C694A5D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14AB-F9C6-4B73-A692-E66F7207A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CFE6B-38DD-4D44-8081-0CF07C694A5D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C14AB-F9C6-4B73-A692-E66F7207A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/>
              <a:t>Do Now 1.31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Objectives:  </a:t>
            </a:r>
          </a:p>
          <a:p>
            <a:pPr marL="514350" indent="-514350"/>
            <a:r>
              <a:rPr lang="en-US" dirty="0">
                <a:solidFill>
                  <a:schemeClr val="tx1"/>
                </a:solidFill>
              </a:rPr>
              <a:t>1.  C</a:t>
            </a:r>
            <a:r>
              <a:rPr lang="en-US" u="sng" dirty="0">
                <a:solidFill>
                  <a:schemeClr val="tx1"/>
                </a:solidFill>
              </a:rPr>
              <a:t>lassify cells by the stage of mitosis </a:t>
            </a:r>
            <a:r>
              <a:rPr lang="en-US" dirty="0">
                <a:solidFill>
                  <a:schemeClr val="tx1"/>
                </a:solidFill>
              </a:rPr>
              <a:t>they are in by observing their nuclei.</a:t>
            </a:r>
          </a:p>
          <a:p>
            <a:pPr marL="514350" indent="-514350">
              <a:buAutoNum type="arabicPeriod" startAt="2"/>
            </a:pPr>
            <a:r>
              <a:rPr lang="en-US" dirty="0">
                <a:solidFill>
                  <a:schemeClr val="tx1"/>
                </a:solidFill>
              </a:rPr>
              <a:t>Determine which stage of mitosis (I, P, M, A, or T) cells spend the most time in by analyzing data</a:t>
            </a:r>
          </a:p>
          <a:p>
            <a:r>
              <a:rPr lang="en-US" dirty="0">
                <a:solidFill>
                  <a:schemeClr val="tx1"/>
                </a:solidFill>
              </a:rPr>
              <a:t>Task:</a:t>
            </a:r>
          </a:p>
          <a:p>
            <a:pPr marL="514350" indent="-514350">
              <a:buAutoNum type="arabicPeriod" startAt="2"/>
            </a:pPr>
            <a:r>
              <a:rPr lang="en-US" dirty="0">
                <a:solidFill>
                  <a:schemeClr val="tx1"/>
                </a:solidFill>
              </a:rPr>
              <a:t>After reading the directions, write a hypothesis and prediction on the lab handout.  </a:t>
            </a:r>
          </a:p>
          <a:p>
            <a:pPr marL="514350" indent="-514350">
              <a:buAutoNum type="arabicPeriod" startAt="2"/>
            </a:pPr>
            <a:r>
              <a:rPr lang="en-US" dirty="0">
                <a:solidFill>
                  <a:schemeClr val="tx1"/>
                </a:solidFill>
              </a:rPr>
              <a:t>NOTE:  </a:t>
            </a:r>
            <a:r>
              <a:rPr lang="en-US" b="1" u="sng" dirty="0">
                <a:solidFill>
                  <a:schemeClr val="tx1"/>
                </a:solidFill>
              </a:rPr>
              <a:t>Do not begin writing the introduction until you complete the hypothesis &amp; prediction</a:t>
            </a:r>
            <a:r>
              <a:rPr lang="en-US" dirty="0">
                <a:solidFill>
                  <a:schemeClr val="tx1"/>
                </a:solidFill>
              </a:rPr>
              <a:t>.  You can finish the introduction later, if necessary.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&amp; Prediction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Hypothesis:  Cells spend the most time in ??? phase, because in ??? phase they ???</a:t>
            </a:r>
          </a:p>
          <a:p>
            <a:endParaRPr lang="en-US" dirty="0"/>
          </a:p>
          <a:p>
            <a:r>
              <a:rPr lang="en-US" dirty="0"/>
              <a:t>Prediction:  If cells spend the most time in ??? phase, then we will observe ?????????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Refresh Your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Interphase</a:t>
            </a:r>
            <a:r>
              <a:rPr lang="en-US" dirty="0"/>
              <a:t>:  time between divisions</a:t>
            </a:r>
          </a:p>
          <a:p>
            <a:pPr lvl="1"/>
            <a:r>
              <a:rPr lang="en-US" dirty="0"/>
              <a:t>Chromosomes NOT visible</a:t>
            </a:r>
          </a:p>
          <a:p>
            <a:pPr lvl="1"/>
            <a:r>
              <a:rPr lang="en-US" dirty="0"/>
              <a:t>Nucleolus may be visible in nucleus as a dark spot</a:t>
            </a:r>
          </a:p>
          <a:p>
            <a:r>
              <a:rPr lang="en-US" dirty="0"/>
              <a:t>Prophase:  Chromosomes becoming visible</a:t>
            </a:r>
          </a:p>
          <a:p>
            <a:r>
              <a:rPr lang="en-US" dirty="0"/>
              <a:t>Metaphase:  Chromosomes line up at center</a:t>
            </a:r>
          </a:p>
          <a:p>
            <a:r>
              <a:rPr lang="en-US" dirty="0"/>
              <a:t>Anaphase:  Chromosomes split apart</a:t>
            </a:r>
          </a:p>
          <a:p>
            <a:r>
              <a:rPr lang="en-US" dirty="0" err="1"/>
              <a:t>Telophase</a:t>
            </a:r>
            <a:r>
              <a:rPr lang="en-US" dirty="0"/>
              <a:t>:  2 new nuclei begin to form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2" descr="http://andrewhulse.weebly.com/uploads/1/7/7/7/17772039/9151138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987982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867401"/>
            <a:ext cx="9144000" cy="990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On a numbered list (1-50), record I,P,M,A, or T for each cell in the picture above according to which stage of mitosis it is in.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457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7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9400" y="7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05200" y="152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1600" y="7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7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43600" y="7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29400" y="7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39000" y="7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1371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11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34400" y="381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43000" y="1371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12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19400" y="1295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81200" y="1447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13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57800" y="1066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16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14800" y="1524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15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62800" y="990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18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5943600" y="1143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17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924800" y="1066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19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534400" y="1143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05000" y="1905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21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29000" y="1981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23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95600" y="1905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22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1000" y="1828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24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86400" y="1905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26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24400" y="1905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25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48400" y="1828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27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162800" y="1828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29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705600" y="1828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28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305800" y="1752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31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696200" y="1905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30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43000" y="3429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32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057400" y="3352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33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00400" y="3429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35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90800" y="3352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34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76800" y="3352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37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191000" y="3429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36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19800" y="3352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39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410200" y="3276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38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086600" y="2971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41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553200" y="3352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40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001000" y="3276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42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191000" y="3810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44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581400" y="3810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43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248400" y="3733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46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105400" y="3733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45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781800" y="3810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47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14400" y="4724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50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305800" y="3657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49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0" y="3733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48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828800" y="4800600"/>
            <a:ext cx="317716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514600" y="4724400"/>
            <a:ext cx="242374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86200" y="4724400"/>
            <a:ext cx="303288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648200" y="5181600"/>
            <a:ext cx="381836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305800" y="4495800"/>
            <a:ext cx="296876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a total # and % for each stage.</a:t>
            </a:r>
          </a:p>
          <a:p>
            <a:r>
              <a:rPr lang="en-US" dirty="0"/>
              <a:t>Bar Graph (categories; remember P.A.S.T.A)</a:t>
            </a:r>
          </a:p>
          <a:p>
            <a:r>
              <a:rPr lang="en-US" dirty="0"/>
              <a:t>Conclusion (4 things to do)</a:t>
            </a:r>
          </a:p>
          <a:p>
            <a:endParaRPr lang="en-US" dirty="0"/>
          </a:p>
          <a:p>
            <a:r>
              <a:rPr lang="en-US" dirty="0"/>
              <a:t>DUE TOMORROW!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4361</TotalTime>
  <Words>302</Words>
  <Application>Microsoft Office PowerPoint</Application>
  <PresentationFormat>On-screen Show (4:3)</PresentationFormat>
  <Paragraphs>81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Do Now 1.31</vt:lpstr>
      <vt:lpstr>Hypothesis &amp; Prediction</vt:lpstr>
      <vt:lpstr>Refresh Your Knowledge</vt:lpstr>
      <vt:lpstr>PowerPoint Presentation</vt:lpstr>
      <vt:lpstr>Next Steps</vt:lpstr>
    </vt:vector>
  </TitlesOfParts>
  <Company>BCPSS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2.1</dc:title>
  <dc:creator>teacher</dc:creator>
  <cp:lastModifiedBy>Nicholas Tomasino</cp:lastModifiedBy>
  <cp:revision>33</cp:revision>
  <dcterms:created xsi:type="dcterms:W3CDTF">2012-02-01T12:04:50Z</dcterms:created>
  <dcterms:modified xsi:type="dcterms:W3CDTF">2017-01-31T12:37:15Z</dcterms:modified>
</cp:coreProperties>
</file>