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2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65D0F-BFBC-4965-A08F-72C743C7BA76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FDC4-E8C5-4F34-A834-8ED6156E6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380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65D0F-BFBC-4965-A08F-72C743C7BA76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FDC4-E8C5-4F34-A834-8ED6156E6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384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65D0F-BFBC-4965-A08F-72C743C7BA76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FDC4-E8C5-4F34-A834-8ED6156E6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353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65D0F-BFBC-4965-A08F-72C743C7BA76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FDC4-E8C5-4F34-A834-8ED6156E6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996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65D0F-BFBC-4965-A08F-72C743C7BA76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FDC4-E8C5-4F34-A834-8ED6156E6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284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65D0F-BFBC-4965-A08F-72C743C7BA76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FDC4-E8C5-4F34-A834-8ED6156E6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5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65D0F-BFBC-4965-A08F-72C743C7BA76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FDC4-E8C5-4F34-A834-8ED6156E6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81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65D0F-BFBC-4965-A08F-72C743C7BA76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FDC4-E8C5-4F34-A834-8ED6156E6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13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65D0F-BFBC-4965-A08F-72C743C7BA76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FDC4-E8C5-4F34-A834-8ED6156E6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263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65D0F-BFBC-4965-A08F-72C743C7BA76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FDC4-E8C5-4F34-A834-8ED6156E6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991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65D0F-BFBC-4965-A08F-72C743C7BA76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8FDC4-E8C5-4F34-A834-8ED6156E6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2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65D0F-BFBC-4965-A08F-72C743C7BA76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8FDC4-E8C5-4F34-A834-8ED6156E6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946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8329" y="0"/>
            <a:ext cx="7433671" cy="985570"/>
          </a:xfrm>
        </p:spPr>
        <p:txBody>
          <a:bodyPr/>
          <a:lstStyle/>
          <a:p>
            <a:r>
              <a:rPr lang="en-US" dirty="0"/>
              <a:t>Do Now 10.27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58330" y="789272"/>
            <a:ext cx="7433670" cy="6068728"/>
          </a:xfrm>
        </p:spPr>
        <p:txBody>
          <a:bodyPr>
            <a:noAutofit/>
          </a:bodyPr>
          <a:lstStyle/>
          <a:p>
            <a:r>
              <a:rPr lang="en-US" sz="2800" dirty="0"/>
              <a:t>OBJECTIVE:</a:t>
            </a:r>
          </a:p>
          <a:p>
            <a:r>
              <a:rPr lang="en-US" sz="2800" dirty="0"/>
              <a:t>Design a controlled experiment that will provide data to support or refute the hypothesis that enzymes have an optimal pH or temperature.</a:t>
            </a:r>
          </a:p>
          <a:p>
            <a:r>
              <a:rPr lang="en-US" sz="2800" dirty="0"/>
              <a:t>TASK:</a:t>
            </a:r>
          </a:p>
          <a:p>
            <a:pPr marL="457200" indent="-457200">
              <a:buAutoNum type="arabicPeriod"/>
            </a:pPr>
            <a:r>
              <a:rPr lang="en-US" sz="2800" dirty="0"/>
              <a:t>What does the word </a:t>
            </a:r>
            <a:r>
              <a:rPr lang="en-US" sz="2800" i="1" dirty="0"/>
              <a:t>optimal</a:t>
            </a:r>
            <a:r>
              <a:rPr lang="en-US" sz="2800" dirty="0"/>
              <a:t> mean?</a:t>
            </a:r>
          </a:p>
          <a:p>
            <a:pPr marL="457200" indent="-457200">
              <a:buAutoNum type="arabicPeriod"/>
            </a:pPr>
            <a:r>
              <a:rPr lang="en-US" sz="2800" dirty="0"/>
              <a:t>Enzymes which break down pectin are produced in nature by </a:t>
            </a:r>
            <a:r>
              <a:rPr lang="en-US" sz="2800" i="1" dirty="0"/>
              <a:t>Aspergillus </a:t>
            </a:r>
            <a:r>
              <a:rPr lang="en-US" sz="2800" i="1" dirty="0" err="1"/>
              <a:t>niger</a:t>
            </a:r>
            <a:r>
              <a:rPr lang="en-US" sz="2800" dirty="0"/>
              <a:t>, the common black mold.  This species exists in temperate environments.  What temperature do you hypothesize might be optimal for enzyme activity?  (Hint:  Human body temperature 37</a:t>
            </a:r>
            <a:r>
              <a:rPr lang="en-US" sz="2800" baseline="30000" dirty="0"/>
              <a:t>o</a:t>
            </a:r>
            <a:r>
              <a:rPr lang="en-US" sz="2800" dirty="0"/>
              <a:t>C, average temperature on Earth 15</a:t>
            </a:r>
            <a:r>
              <a:rPr lang="en-US" sz="2800" baseline="30000" dirty="0"/>
              <a:t>o</a:t>
            </a:r>
            <a:r>
              <a:rPr lang="en-US" sz="2800" dirty="0"/>
              <a:t>C, freezing point of water 0</a:t>
            </a:r>
            <a:r>
              <a:rPr lang="en-US" sz="2800" baseline="30000" dirty="0"/>
              <a:t>o</a:t>
            </a:r>
            <a:r>
              <a:rPr lang="en-US" sz="2800" dirty="0"/>
              <a:t>C) </a:t>
            </a:r>
          </a:p>
        </p:txBody>
      </p:sp>
      <p:pic>
        <p:nvPicPr>
          <p:cNvPr id="1026" name="Picture 2" descr="latest (768×502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22"/>
            <a:ext cx="4758331" cy="3110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04261" y="3205212"/>
            <a:ext cx="39271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Aspergillus </a:t>
            </a:r>
            <a:r>
              <a:rPr lang="en-US" sz="2800" i="1" dirty="0" err="1"/>
              <a:t>niger</a:t>
            </a:r>
            <a:r>
              <a:rPr lang="en-US" sz="2800" i="1" dirty="0"/>
              <a:t> </a:t>
            </a:r>
            <a:r>
              <a:rPr lang="en-US" sz="2800" dirty="0"/>
              <a:t>growing on onions</a:t>
            </a:r>
          </a:p>
        </p:txBody>
      </p:sp>
    </p:spTree>
    <p:extLst>
      <p:ext uri="{BB962C8B-B14F-4D97-AF65-F5344CB8AC3E}">
        <p14:creationId xmlns:p14="http://schemas.microsoft.com/office/powerpoint/2010/main" val="3619406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8147"/>
          </a:xfrm>
        </p:spPr>
        <p:txBody>
          <a:bodyPr/>
          <a:lstStyle/>
          <a:p>
            <a:r>
              <a:rPr lang="en-US" dirty="0"/>
              <a:t>Design an Experiment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18146"/>
            <a:ext cx="12192000" cy="6039853"/>
          </a:xfrm>
        </p:spPr>
        <p:txBody>
          <a:bodyPr>
            <a:normAutofit/>
          </a:bodyPr>
          <a:lstStyle/>
          <a:p>
            <a:r>
              <a:rPr lang="en-US" dirty="0"/>
              <a:t>Your goal:  design a controlled experiment to produce data that can be used to determine if the enzyme pectinase has an optimal temperature or </a:t>
            </a:r>
            <a:r>
              <a:rPr lang="en-US" dirty="0" err="1"/>
              <a:t>pH.</a:t>
            </a:r>
            <a:endParaRPr lang="en-US" dirty="0"/>
          </a:p>
          <a:p>
            <a:r>
              <a:rPr lang="en-US" dirty="0"/>
              <a:t>Material constraints:  You will be limited to just two filtration apparatuses.</a:t>
            </a:r>
          </a:p>
          <a:p>
            <a:r>
              <a:rPr lang="en-US" dirty="0"/>
              <a:t>Tasks to accomplish (all of Part 2):</a:t>
            </a:r>
          </a:p>
          <a:p>
            <a:pPr lvl="1"/>
            <a:r>
              <a:rPr lang="en-US" dirty="0"/>
              <a:t>Materials (select)</a:t>
            </a:r>
          </a:p>
          <a:p>
            <a:pPr lvl="1"/>
            <a:r>
              <a:rPr lang="en-US" dirty="0"/>
              <a:t>Plan:  Briefly describe your plan in general.  </a:t>
            </a:r>
          </a:p>
          <a:p>
            <a:pPr lvl="1"/>
            <a:r>
              <a:rPr lang="en-US" dirty="0"/>
              <a:t>Circle which condition you will test:  High pH, Low pH, High Temperature, Low Temperature </a:t>
            </a:r>
          </a:p>
          <a:p>
            <a:pPr lvl="1"/>
            <a:r>
              <a:rPr lang="en-US" dirty="0"/>
              <a:t>What will be in each sample of applesauce you test? </a:t>
            </a:r>
          </a:p>
          <a:p>
            <a:pPr lvl="1"/>
            <a:r>
              <a:rPr lang="en-US" dirty="0"/>
              <a:t>Experimental Variables</a:t>
            </a:r>
          </a:p>
          <a:p>
            <a:pPr lvl="1"/>
            <a:r>
              <a:rPr lang="en-US" dirty="0"/>
              <a:t>Procedure changes</a:t>
            </a:r>
          </a:p>
          <a:p>
            <a:pPr lvl="1"/>
            <a:r>
              <a:rPr lang="en-US" dirty="0"/>
              <a:t>Data:  What data will you need to collect?  Construct a data table</a:t>
            </a:r>
          </a:p>
          <a:p>
            <a:pPr lvl="1"/>
            <a:r>
              <a:rPr lang="en-US" dirty="0"/>
              <a:t>Hypothesis:  Describe what effect you think the change in conditions will have on how well the enzyme works</a:t>
            </a:r>
          </a:p>
          <a:p>
            <a:pPr lvl="1"/>
            <a:r>
              <a:rPr lang="en-US" dirty="0"/>
              <a:t>Prediction:  Create a prediction that will test your hypothesis: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601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241</Words>
  <Application>Microsoft Office PowerPoint</Application>
  <PresentationFormat>Widescreen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Do Now 10.27</vt:lpstr>
      <vt:lpstr>Design an Experiment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</dc:title>
  <dc:creator>Nicholas Tomasino</dc:creator>
  <cp:lastModifiedBy>Nicholas Tomasino</cp:lastModifiedBy>
  <cp:revision>5</cp:revision>
  <dcterms:created xsi:type="dcterms:W3CDTF">2016-10-27T13:18:52Z</dcterms:created>
  <dcterms:modified xsi:type="dcterms:W3CDTF">2016-10-27T15:53:38Z</dcterms:modified>
</cp:coreProperties>
</file>