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822D3-A321-42E4-9C07-EF6F4610CAA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78AF5-4976-45A4-81A2-68BEAD7CD6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78AF5-4976-45A4-81A2-68BEAD7CD6A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79C9-E85B-432F-B078-2EB33E3EB12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9E17-880D-477D-B16E-DC1CB02965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Termite Seminar Tomorrow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it is: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Communicating your scientific findings to peers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Will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Claim:</a:t>
            </a:r>
          </a:p>
          <a:p>
            <a:pPr lvl="1"/>
            <a:r>
              <a:rPr lang="en-US" dirty="0" smtClean="0"/>
              <a:t>Each team will make one or more claims about termite trail-following behavior based on the experiment they conducted.</a:t>
            </a:r>
          </a:p>
          <a:p>
            <a:r>
              <a:rPr lang="en-US" dirty="0" smtClean="0"/>
              <a:t>Evidence:</a:t>
            </a:r>
          </a:p>
          <a:p>
            <a:pPr lvl="1"/>
            <a:r>
              <a:rPr lang="en-US" dirty="0" smtClean="0"/>
              <a:t>Teams will present evidence (data) that supports their claim.</a:t>
            </a:r>
          </a:p>
          <a:p>
            <a:r>
              <a:rPr lang="en-US" dirty="0" smtClean="0"/>
              <a:t>Reasoning:</a:t>
            </a:r>
          </a:p>
          <a:p>
            <a:pPr lvl="1"/>
            <a:r>
              <a:rPr lang="en-US" dirty="0" smtClean="0"/>
              <a:t>Teams will explain how the evidence provided supports the claim they have made.</a:t>
            </a:r>
          </a:p>
          <a:p>
            <a:r>
              <a:rPr lang="en-US" dirty="0" smtClean="0"/>
              <a:t>Listening:</a:t>
            </a:r>
          </a:p>
          <a:p>
            <a:pPr lvl="1"/>
            <a:r>
              <a:rPr lang="en-US" dirty="0" smtClean="0"/>
              <a:t>Active listening during the seminar.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PRESENTER</a:t>
            </a:r>
            <a:r>
              <a:rPr lang="en-US" dirty="0" smtClean="0"/>
              <a:t>:  The active discussion circle will include 1 member from each team to present the Claim, Evidence, and Reasoning.</a:t>
            </a:r>
          </a:p>
          <a:p>
            <a:r>
              <a:rPr lang="en-US" b="1" u="sng" dirty="0" smtClean="0"/>
              <a:t>CLARIFIER</a:t>
            </a:r>
            <a:r>
              <a:rPr lang="en-US" dirty="0" smtClean="0"/>
              <a:t>:  A second member will be responsible for responding to any questions or criticisms.</a:t>
            </a:r>
          </a:p>
          <a:p>
            <a:r>
              <a:rPr lang="en-US" b="1" u="sng" dirty="0" smtClean="0"/>
              <a:t>LISTENER</a:t>
            </a:r>
            <a:r>
              <a:rPr lang="en-US" dirty="0" smtClean="0"/>
              <a:t>:  If a third member is present in a team, they will be responsible for active listening during other presentations.  If there are only two members, either or both will be responsible for active listening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Team Grade:  See </a:t>
            </a:r>
            <a:r>
              <a:rPr lang="en-US" dirty="0" smtClean="0"/>
              <a:t>Rubric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162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Termite Seminar Tomorrow</vt:lpstr>
      <vt:lpstr>What You Will Do</vt:lpstr>
      <vt:lpstr>Format</vt:lpstr>
      <vt:lpstr>Grading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Termite Seminar Tomorrow</dc:title>
  <dc:creator>Nicholas Tomasino</dc:creator>
  <cp:lastModifiedBy>Nicholas Tomasino</cp:lastModifiedBy>
  <cp:revision>3</cp:revision>
  <dcterms:created xsi:type="dcterms:W3CDTF">2014-09-11T11:32:35Z</dcterms:created>
  <dcterms:modified xsi:type="dcterms:W3CDTF">2014-09-11T11:59:52Z</dcterms:modified>
</cp:coreProperties>
</file>