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6" r:id="rId4"/>
    <p:sldId id="260" r:id="rId5"/>
    <p:sldId id="261" r:id="rId6"/>
    <p:sldId id="258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B2612-11D4-49EA-B698-0A168EB8555B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2F738-A70B-45E8-A999-E587EC4A4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3000"/>
          </a:xfrm>
        </p:spPr>
        <p:txBody>
          <a:bodyPr/>
          <a:lstStyle/>
          <a:p>
            <a:r>
              <a:rPr lang="en-US" dirty="0" smtClean="0"/>
              <a:t>Characteristics of life &amp; Cornell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DO NOW </a:t>
            </a:r>
            <a:r>
              <a:rPr lang="en-US" b="1" dirty="0" smtClean="0">
                <a:solidFill>
                  <a:schemeClr val="tx1"/>
                </a:solidFill>
              </a:rPr>
              <a:t>9.10 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OBJECTIVES:</a:t>
            </a: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Use the Cornell notes method of note taking to summarize texts.</a:t>
            </a:r>
          </a:p>
          <a:p>
            <a:pPr marL="971550" lvl="1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and describe the characteristics common to all living systems by using a mnemonic device (OGR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TASK: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1.  Pass </a:t>
            </a:r>
            <a:r>
              <a:rPr lang="en-US" sz="2600" smtClean="0">
                <a:solidFill>
                  <a:schemeClr val="tx1"/>
                </a:solidFill>
              </a:rPr>
              <a:t>forward characteristics lab</a:t>
            </a:r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2.  </a:t>
            </a:r>
            <a:r>
              <a:rPr lang="en-US" sz="2600" dirty="0" smtClean="0">
                <a:solidFill>
                  <a:schemeClr val="tx1"/>
                </a:solidFill>
              </a:rPr>
              <a:t>Convert </a:t>
            </a:r>
            <a:r>
              <a:rPr lang="en-US" sz="2600" dirty="0" smtClean="0">
                <a:solidFill>
                  <a:schemeClr val="tx1"/>
                </a:solidFill>
              </a:rPr>
              <a:t>using conversion factors: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2.5 cm to m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48 µm to m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** 1.4 km to mm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zerhorse.org/wp-content/uploads/2015/01/Giant-Isopod-with-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6057900" cy="34004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Random Organism of the Day:  Giant Isopod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173163"/>
          </a:xfrm>
        </p:spPr>
        <p:txBody>
          <a:bodyPr/>
          <a:lstStyle/>
          <a:p>
            <a:r>
              <a:rPr lang="en-US" dirty="0" smtClean="0"/>
              <a:t>Giant version of the common pill-bug…</a:t>
            </a:r>
            <a:endParaRPr lang="en-US" dirty="0"/>
          </a:p>
        </p:txBody>
      </p:sp>
      <p:pic>
        <p:nvPicPr>
          <p:cNvPr id="1028" name="Picture 4" descr="http://4.bp.blogspot.com/_MGbCzgzd0HE/SocYrHn2-6I/AAAAAAAACPo/Fg3mKIq6Fjg/s320/giantisopoddorit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0813" y="685800"/>
            <a:ext cx="4613187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not such a surprise… it’s a quiz on metric prefixes.</a:t>
            </a:r>
          </a:p>
          <a:p>
            <a:r>
              <a:rPr lang="en-US" dirty="0" smtClean="0"/>
              <a:t>5 minutes.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581400" cy="914400"/>
          </a:xfrm>
        </p:spPr>
        <p:txBody>
          <a:bodyPr/>
          <a:lstStyle/>
          <a:p>
            <a:r>
              <a:rPr lang="en-US" dirty="0" smtClean="0"/>
              <a:t>Cornell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3810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This is a recommended format for notes you take in class and while reading.</a:t>
            </a:r>
          </a:p>
          <a:p>
            <a:endParaRPr lang="en-US" dirty="0" smtClean="0"/>
          </a:p>
          <a:p>
            <a:r>
              <a:rPr lang="en-US" dirty="0" smtClean="0"/>
              <a:t>Notice that only the “notes” section should be completed during lecture or reading.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-30480"/>
            <a:ext cx="5334000" cy="688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0" y="0"/>
            <a:ext cx="5334000" cy="381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Title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74638"/>
            <a:ext cx="30480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1600200"/>
            <a:ext cx="3581400" cy="5257800"/>
          </a:xfrm>
        </p:spPr>
        <p:txBody>
          <a:bodyPr/>
          <a:lstStyle/>
          <a:p>
            <a:r>
              <a:rPr lang="en-US" dirty="0" smtClean="0"/>
              <a:t>Notice how easy it is to find a few KEY terms.</a:t>
            </a:r>
          </a:p>
          <a:p>
            <a:endParaRPr lang="en-US" dirty="0" smtClean="0"/>
          </a:p>
          <a:p>
            <a:r>
              <a:rPr lang="en-US" dirty="0" smtClean="0"/>
              <a:t>Try to limit what goes in the left column.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Characteristics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will distribute textbooks.</a:t>
            </a:r>
          </a:p>
          <a:p>
            <a:pPr lvl="1"/>
            <a:r>
              <a:rPr lang="en-US" dirty="0" smtClean="0"/>
              <a:t>Write name &amp; HR on bottom of page </a:t>
            </a:r>
            <a:r>
              <a:rPr lang="en-US" dirty="0" smtClean="0"/>
              <a:t>115</a:t>
            </a:r>
            <a:endParaRPr lang="en-US" dirty="0" smtClean="0"/>
          </a:p>
          <a:p>
            <a:pPr lvl="1"/>
            <a:r>
              <a:rPr lang="en-US" dirty="0" smtClean="0"/>
              <a:t>Complete a book receipt</a:t>
            </a:r>
          </a:p>
          <a:p>
            <a:pPr lvl="1"/>
            <a:r>
              <a:rPr lang="en-US" dirty="0" smtClean="0"/>
              <a:t>I will sign the book and collect a receipt.</a:t>
            </a:r>
          </a:p>
          <a:p>
            <a:endParaRPr lang="en-US" dirty="0" smtClean="0"/>
          </a:p>
          <a:p>
            <a:r>
              <a:rPr lang="en-US" dirty="0" smtClean="0"/>
              <a:t>Read selected portion Campbell Text (section 1.5 on p. 8 about the characteristics of life)</a:t>
            </a:r>
          </a:p>
          <a:p>
            <a:endParaRPr lang="en-US" dirty="0" smtClean="0"/>
          </a:p>
          <a:p>
            <a:r>
              <a:rPr lang="en-US" dirty="0" smtClean="0"/>
              <a:t>As you read, complete a set of Cornell Notes</a:t>
            </a:r>
          </a:p>
          <a:p>
            <a:pPr lvl="1"/>
            <a:r>
              <a:rPr lang="en-US" dirty="0" smtClean="0"/>
              <a:t>Stop after completing the “notes” section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 &amp; Summary:  OGR</a:t>
            </a:r>
            <a:r>
              <a:rPr lang="en-US" baseline="-25000" dirty="0" smtClean="0"/>
              <a:t>3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the remaining two Cornell notes sections (Key Ideas&amp; Summary) for the characteristics of life.</a:t>
            </a:r>
          </a:p>
          <a:p>
            <a:r>
              <a:rPr lang="en-US" dirty="0" smtClean="0"/>
              <a:t>Characteristics of Life: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rganization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dirty="0" smtClean="0"/>
              <a:t>rowth &amp; development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/>
              <a:t>eproduction, Response, Regulation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nergy use, 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 set of Cornell notes for the animal behavior spark notes.  Due </a:t>
            </a:r>
            <a:r>
              <a:rPr lang="en-US" b="1" u="sng" dirty="0" smtClean="0"/>
              <a:t>tomorrow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287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Characteristics of life &amp; Cornell Notes</vt:lpstr>
      <vt:lpstr>Random Organism of the Day:  Giant Isopod</vt:lpstr>
      <vt:lpstr>Surprise!</vt:lpstr>
      <vt:lpstr>Cornell Notes </vt:lpstr>
      <vt:lpstr>Example</vt:lpstr>
      <vt:lpstr>7 Characteristics of Life</vt:lpstr>
      <vt:lpstr>Key Ideas &amp; Summary:  OGR3E2</vt:lpstr>
      <vt:lpstr>Homework</vt:lpstr>
    </vt:vector>
  </TitlesOfParts>
  <Company>BCPSS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Characteristics of Life</dc:title>
  <dc:creator>Nicholas A. Greer</dc:creator>
  <cp:lastModifiedBy>Nicholas Tomasino</cp:lastModifiedBy>
  <cp:revision>51</cp:revision>
  <dcterms:created xsi:type="dcterms:W3CDTF">2009-09-02T11:35:42Z</dcterms:created>
  <dcterms:modified xsi:type="dcterms:W3CDTF">2015-09-10T14:01:52Z</dcterms:modified>
</cp:coreProperties>
</file>