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0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4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28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60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26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89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56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82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427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294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821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57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28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CF72ED-C6E1-4744-B1BE-5996EE93489D}" type="datetimeFigureOut">
              <a:rPr lang="en-US" smtClean="0"/>
              <a:pPr/>
              <a:t>1/5/2017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3B36E7-F034-45EB-B064-DCFB41F02F2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780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"/>
            <a:ext cx="7772400" cy="1470025"/>
          </a:xfrm>
        </p:spPr>
        <p:txBody>
          <a:bodyPr/>
          <a:lstStyle/>
          <a:p>
            <a:r>
              <a:rPr lang="en-US" dirty="0"/>
              <a:t>Do Now 1.5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95400"/>
            <a:ext cx="9144000" cy="556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OBJECTIVE: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Prepare for the systems quiz (digestive, nervous, excretory, and circulatory)</a:t>
            </a:r>
          </a:p>
          <a:p>
            <a:pPr marL="514350" indent="-514350"/>
            <a:r>
              <a:rPr lang="en-US" dirty="0">
                <a:solidFill>
                  <a:schemeClr val="tx1"/>
                </a:solidFill>
              </a:rPr>
              <a:t>TASK:</a:t>
            </a:r>
          </a:p>
          <a:p>
            <a:pPr marL="514350" indent="-514350"/>
            <a:r>
              <a:rPr lang="en-US" dirty="0">
                <a:solidFill>
                  <a:schemeClr val="tx1"/>
                </a:solidFill>
              </a:rPr>
              <a:t>Gather your systems notes and readings – you will be able to use them during the…</a:t>
            </a:r>
          </a:p>
          <a:p>
            <a:pPr marL="514350" indent="-514350"/>
            <a:endParaRPr lang="en-US" dirty="0">
              <a:solidFill>
                <a:schemeClr val="tx1"/>
              </a:solidFill>
            </a:endParaRPr>
          </a:p>
          <a:p>
            <a:pPr marL="514350" indent="-514350"/>
            <a:r>
              <a:rPr lang="en-US" dirty="0">
                <a:solidFill>
                  <a:schemeClr val="tx1"/>
                </a:solidFill>
              </a:rPr>
              <a:t>UNFAIR GAME </a:t>
            </a:r>
            <a:r>
              <a:rPr lang="en-US" dirty="0">
                <a:solidFill>
                  <a:schemeClr val="tx1"/>
                </a:solidFill>
                <a:sym typeface="Wingdings" pitchFamily="2" charset="2"/>
              </a:rPr>
              <a:t>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Circulatory : Easy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Blood cells are removed from a sample of blood.  The resulting solution is called what?</a:t>
            </a:r>
          </a:p>
          <a:p>
            <a:r>
              <a:rPr lang="en-US" dirty="0"/>
              <a:t>Blood Plasma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Circulatory : Moderate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only example of an artery carrying deoxygenated blood?</a:t>
            </a:r>
          </a:p>
          <a:p>
            <a:r>
              <a:rPr lang="en-US" dirty="0"/>
              <a:t>Pulmonary artery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Excretory : Moderate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structures are used by annelids to filter nitrogen from the blood?</a:t>
            </a:r>
          </a:p>
          <a:p>
            <a:r>
              <a:rPr lang="en-US" dirty="0" err="1"/>
              <a:t>Nephridia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Excretory : Hard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enzyme is produced as a result of the release of the enzyme renin by kidneys?</a:t>
            </a:r>
          </a:p>
          <a:p>
            <a:r>
              <a:rPr lang="en-US"/>
              <a:t>Angiotensin</a:t>
            </a:r>
            <a:r>
              <a:rPr lang="en-US" dirty="0"/>
              <a:t> II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Excretory : Easy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primary organ that filters N waste from vertebrate blood?</a:t>
            </a:r>
          </a:p>
          <a:p>
            <a:r>
              <a:rPr lang="en-US" dirty="0"/>
              <a:t>kidney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Digestive : Easy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organ of the digestive system is responsible for most chemical digestion and most nutrient absorption?</a:t>
            </a:r>
          </a:p>
          <a:p>
            <a:r>
              <a:rPr lang="en-US" dirty="0"/>
              <a:t>Small intestine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Digestive : Moderate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name of the partially digested food that enters the small intestine from the stomach?</a:t>
            </a:r>
          </a:p>
          <a:p>
            <a:r>
              <a:rPr lang="en-US" dirty="0" err="1"/>
              <a:t>chyme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Digestive : Hard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two glands produce amylase?</a:t>
            </a:r>
          </a:p>
          <a:p>
            <a:r>
              <a:rPr lang="en-US" dirty="0"/>
              <a:t>Salivary and pancreas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Nervous : Moderate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structure of the central nervous system controls involuntary functions?</a:t>
            </a:r>
          </a:p>
          <a:p>
            <a:r>
              <a:rPr lang="en-US" dirty="0"/>
              <a:t>Brain stem and/or spinal cord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Nervous : easy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 of neurons control voluntary muscle movement?</a:t>
            </a:r>
          </a:p>
          <a:p>
            <a:r>
              <a:rPr lang="en-US" dirty="0"/>
              <a:t>Motor neurons.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 Unfair Game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Systems</a:t>
            </a:r>
          </a:p>
        </p:txBody>
      </p:sp>
    </p:spTree>
    <p:extLst>
      <p:ext uri="{BB962C8B-B14F-4D97-AF65-F5344CB8AC3E}">
        <p14:creationId xmlns:p14="http://schemas.microsoft.com/office/powerpoint/2010/main" val="421209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Nervous : Hard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 of cells produce the myelin sheath surrounding neural axons?</a:t>
            </a:r>
          </a:p>
          <a:p>
            <a:r>
              <a:rPr lang="en-US" dirty="0"/>
              <a:t>Schwann’s cells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Excretory : Hard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does the distal convoluted tubule do that the proximal convoluted tubule does not?</a:t>
            </a:r>
          </a:p>
          <a:p>
            <a:r>
              <a:rPr lang="en-US" dirty="0"/>
              <a:t>DCT adds additional waste products.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Excretory : Moderate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name of the structures that connect the renal pelvis of the kidney to the urinary bladder?</a:t>
            </a:r>
          </a:p>
          <a:p>
            <a:r>
              <a:rPr lang="en-US" dirty="0"/>
              <a:t>ureters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Excretory : Easy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term for the liquid waste product that exits the urethra?</a:t>
            </a:r>
          </a:p>
          <a:p>
            <a:r>
              <a:rPr lang="en-US" dirty="0"/>
              <a:t>urine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Circulatory : Moderate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heart chamber pumps blood to the body?</a:t>
            </a:r>
          </a:p>
          <a:p>
            <a:r>
              <a:rPr lang="en-US" dirty="0"/>
              <a:t>Left ventricle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Circulatory : Easy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many chambers does a mammal heart contain?</a:t>
            </a:r>
          </a:p>
          <a:p>
            <a:r>
              <a:rPr lang="en-US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Circulatory : Hard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/>
              <a:t>structure in the </a:t>
            </a:r>
            <a:r>
              <a:rPr lang="en-US" dirty="0"/>
              <a:t>heart is responsible for triggering a heartbeat?</a:t>
            </a:r>
          </a:p>
          <a:p>
            <a:r>
              <a:rPr lang="en-US" dirty="0" err="1"/>
              <a:t>Sinoatrial</a:t>
            </a:r>
            <a:r>
              <a:rPr lang="en-US" dirty="0"/>
              <a:t> node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Digestive : Moderate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 of macromolecules are affected by bile?</a:t>
            </a:r>
          </a:p>
          <a:p>
            <a:r>
              <a:rPr lang="en-US" dirty="0"/>
              <a:t>Lipids / fats</a:t>
            </a:r>
          </a:p>
        </p:txBody>
      </p:sp>
    </p:spTree>
    <p:extLst>
      <p:ext uri="{BB962C8B-B14F-4D97-AF65-F5344CB8AC3E}">
        <p14:creationId xmlns:p14="http://schemas.microsoft.com/office/powerpoint/2010/main" val="3002598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Digestive : Easy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structure carries a bolus of food from the mouth to the stomach</a:t>
            </a:r>
          </a:p>
          <a:p>
            <a:r>
              <a:rPr lang="en-US" dirty="0"/>
              <a:t>Esophagus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Digestive : Hard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organ of the digestive system produces pepsin?</a:t>
            </a:r>
          </a:p>
          <a:p>
            <a:r>
              <a:rPr lang="en-US" dirty="0"/>
              <a:t>Stomach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Nervous : Moderate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type of neurons are most common in the central nervous system?</a:t>
            </a:r>
          </a:p>
          <a:p>
            <a:r>
              <a:rPr lang="en-US" dirty="0"/>
              <a:t>Interneurons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Nervous : Easy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name of the nerve cell structure that sends messages to another neuron?</a:t>
            </a:r>
          </a:p>
          <a:p>
            <a:r>
              <a:rPr lang="en-US" dirty="0"/>
              <a:t>Axon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Nervous : Hard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flow of what ion into the axon of a neuron begins the transmission of action potential?</a:t>
            </a:r>
          </a:p>
          <a:p>
            <a:r>
              <a:rPr lang="en-US" dirty="0"/>
              <a:t>Na+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Circulatory : Hard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chamber of the heart will blood in the coronary veins arrive at first?</a:t>
            </a:r>
          </a:p>
          <a:p>
            <a:r>
              <a:rPr lang="en-US" dirty="0"/>
              <a:t>Right atrium</a:t>
            </a:r>
          </a:p>
        </p:txBody>
      </p:sp>
    </p:spTree>
    <p:extLst>
      <p:ext uri="{BB962C8B-B14F-4D97-AF65-F5344CB8AC3E}">
        <p14:creationId xmlns:p14="http://schemas.microsoft.com/office/powerpoint/2010/main" val="1034029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485</Words>
  <Application>Microsoft Office PowerPoint</Application>
  <PresentationFormat>On-screen Show (4:3)</PresentationFormat>
  <Paragraphs>81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Office Theme</vt:lpstr>
      <vt:lpstr>Do Now 1.5</vt:lpstr>
      <vt:lpstr>The Unfair Game</vt:lpstr>
      <vt:lpstr>Digestive : Moderate</vt:lpstr>
      <vt:lpstr>Digestive : Easy</vt:lpstr>
      <vt:lpstr>Digestive : Hard</vt:lpstr>
      <vt:lpstr>Nervous : Moderate</vt:lpstr>
      <vt:lpstr>Nervous : Easy</vt:lpstr>
      <vt:lpstr>Nervous : Hard</vt:lpstr>
      <vt:lpstr>Circulatory : Hard</vt:lpstr>
      <vt:lpstr>Circulatory : Easy</vt:lpstr>
      <vt:lpstr>Circulatory : Moderate</vt:lpstr>
      <vt:lpstr>Excretory : Moderate</vt:lpstr>
      <vt:lpstr>Excretory : Hard</vt:lpstr>
      <vt:lpstr>Excretory : Easy</vt:lpstr>
      <vt:lpstr>Digestive : Easy</vt:lpstr>
      <vt:lpstr>Digestive : Moderate</vt:lpstr>
      <vt:lpstr>Digestive : Hard</vt:lpstr>
      <vt:lpstr>Nervous : Moderate</vt:lpstr>
      <vt:lpstr>Nervous : easy</vt:lpstr>
      <vt:lpstr>Nervous : Hard</vt:lpstr>
      <vt:lpstr>Excretory : Hard</vt:lpstr>
      <vt:lpstr>Excretory : Moderate</vt:lpstr>
      <vt:lpstr>Excretory : Easy</vt:lpstr>
      <vt:lpstr>Circulatory : Moderate</vt:lpstr>
      <vt:lpstr>Circulatory : Easy</vt:lpstr>
      <vt:lpstr>Circulatory : Hard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Unfair Game</dc:title>
  <dc:creator>Nick</dc:creator>
  <cp:lastModifiedBy>Nicholas Tomasino</cp:lastModifiedBy>
  <cp:revision>26</cp:revision>
  <dcterms:created xsi:type="dcterms:W3CDTF">2011-11-28T19:37:19Z</dcterms:created>
  <dcterms:modified xsi:type="dcterms:W3CDTF">2017-01-05T12:29:01Z</dcterms:modified>
</cp:coreProperties>
</file>