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0430-C2DD-4DA1-A312-EC0389BBCE1F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E50A2-6A0B-4FFE-B7A5-562B27D90F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US" dirty="0"/>
              <a:t>Characteristics of Life</a:t>
            </a:r>
            <a:br>
              <a:rPr lang="en-US" dirty="0"/>
            </a:br>
            <a:r>
              <a:rPr lang="en-US" dirty="0"/>
              <a:t>Do Now 8/30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>
                <a:solidFill>
                  <a:schemeClr val="tx1"/>
                </a:solidFill>
              </a:rPr>
              <a:t>Pick up a blank “Do </a:t>
            </a:r>
            <a:r>
              <a:rPr lang="en-US" dirty="0" err="1">
                <a:solidFill>
                  <a:schemeClr val="tx1"/>
                </a:solidFill>
              </a:rPr>
              <a:t>Nows</a:t>
            </a:r>
            <a:r>
              <a:rPr lang="en-US" dirty="0">
                <a:solidFill>
                  <a:schemeClr val="tx1"/>
                </a:solidFill>
              </a:rPr>
              <a:t>” handout on the back table.  Copy the objective below into the appropriate cell:</a:t>
            </a:r>
          </a:p>
          <a:p>
            <a:pPr marL="514350" indent="-514350"/>
            <a:r>
              <a:rPr lang="en-US" dirty="0">
                <a:solidFill>
                  <a:schemeClr val="tx1"/>
                </a:solidFill>
              </a:rPr>
              <a:t>OBJECTIVE: 1.  Attempt to identify characteristics common to all living things to define “life.”</a:t>
            </a:r>
          </a:p>
          <a:p>
            <a:r>
              <a:rPr lang="en-US" dirty="0">
                <a:solidFill>
                  <a:schemeClr val="tx1"/>
                </a:solidFill>
              </a:rPr>
              <a:t>TASK:  In the “task” column,</a:t>
            </a:r>
          </a:p>
          <a:p>
            <a:r>
              <a:rPr lang="en-US" dirty="0">
                <a:solidFill>
                  <a:schemeClr val="tx1"/>
                </a:solidFill>
              </a:rPr>
              <a:t>1. write down one (or more) characteristic you think ALL living things MUST have.  In other words, fill in the blank:  “I think all living things ___________________.”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Opening day materials (expectations, rules) tear-offs due by Friday M 9.11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Think?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organize your responses:  All living things ______________________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6 of the characteristics you think best identify life and write them into your data table.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Examine the Specimens!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 you move between stations, use the symbols indicated in the directions to record your thoughts.</a:t>
            </a:r>
          </a:p>
          <a:p>
            <a:endParaRPr lang="en-US" dirty="0"/>
          </a:p>
          <a:p>
            <a:r>
              <a:rPr lang="en-US" dirty="0"/>
              <a:t>Use your data to decide if you think each sample is alive or not.</a:t>
            </a:r>
          </a:p>
          <a:p>
            <a:endParaRPr lang="en-US" dirty="0"/>
          </a:p>
          <a:p>
            <a:r>
              <a:rPr lang="en-US" dirty="0"/>
              <a:t>NOTE:  In real science, “T” for think wouldn’t be good enough!  We’ll pretend “T” is the same as “O” for this activity though.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Bring it 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any living things lack any of the characteristics you listed?</a:t>
            </a:r>
          </a:p>
          <a:p>
            <a:r>
              <a:rPr lang="en-US" dirty="0"/>
              <a:t>How many of the 6 characteristics must something have to be alive?</a:t>
            </a:r>
          </a:p>
          <a:p>
            <a:endParaRPr lang="en-US" dirty="0"/>
          </a:p>
          <a:p>
            <a:r>
              <a:rPr lang="en-US" dirty="0"/>
              <a:t>Analysis, Graph, etc.  Due tomorrow!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244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Characteristics of Life Do Now 8/30</vt:lpstr>
      <vt:lpstr>Reminder:</vt:lpstr>
      <vt:lpstr>What Do You Think?</vt:lpstr>
      <vt:lpstr>Pick 6</vt:lpstr>
      <vt:lpstr>Examine the Specimens!</vt:lpstr>
      <vt:lpstr>Bring it 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9/3</dc:title>
  <dc:creator>Nicholas Tomasino</dc:creator>
  <cp:lastModifiedBy>Nicholas Tomasino</cp:lastModifiedBy>
  <cp:revision>4</cp:revision>
  <dcterms:created xsi:type="dcterms:W3CDTF">2015-09-03T15:52:27Z</dcterms:created>
  <dcterms:modified xsi:type="dcterms:W3CDTF">2017-09-06T16:16:20Z</dcterms:modified>
</cp:coreProperties>
</file>