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1788B-2418-4C7D-BDD4-FE994D46AD40}" v="2950" dt="2018-08-24T19:42:56.588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Tomasino" userId="35b4c3707a21e2cd" providerId="LiveId" clId="{B571788B-2418-4C7D-BDD4-FE994D46AD40}"/>
    <pc:docChg chg="undo custSel addSld delSld modSld sldOrd modMainMaster">
      <pc:chgData name="Nicholas Tomasino" userId="35b4c3707a21e2cd" providerId="LiveId" clId="{B571788B-2418-4C7D-BDD4-FE994D46AD40}" dt="2018-08-24T19:42:56.588" v="2949" actId="14100"/>
      <pc:docMkLst>
        <pc:docMk/>
      </pc:docMkLst>
      <pc:sldChg chg="modTransition">
        <pc:chgData name="Nicholas Tomasino" userId="35b4c3707a21e2cd" providerId="LiveId" clId="{B571788B-2418-4C7D-BDD4-FE994D46AD40}" dt="2018-08-24T16:13:42.048" v="2586"/>
        <pc:sldMkLst>
          <pc:docMk/>
          <pc:sldMk cId="1323165226" sldId="256"/>
        </pc:sldMkLst>
      </pc:sldChg>
      <pc:sldChg chg="addSp delSp modSp modTransition">
        <pc:chgData name="Nicholas Tomasino" userId="35b4c3707a21e2cd" providerId="LiveId" clId="{B571788B-2418-4C7D-BDD4-FE994D46AD40}" dt="2018-08-24T16:13:42.048" v="2586"/>
        <pc:sldMkLst>
          <pc:docMk/>
          <pc:sldMk cId="2876508745" sldId="257"/>
        </pc:sldMkLst>
        <pc:spChg chg="mod">
          <ac:chgData name="Nicholas Tomasino" userId="35b4c3707a21e2cd" providerId="LiveId" clId="{B571788B-2418-4C7D-BDD4-FE994D46AD40}" dt="2018-08-24T12:04:02.985" v="125" actId="113"/>
          <ac:spMkLst>
            <pc:docMk/>
            <pc:sldMk cId="2876508745" sldId="257"/>
            <ac:spMk id="2" creationId="{8D4E591C-EA7F-4F99-B305-B9FB159AC7A4}"/>
          </ac:spMkLst>
        </pc:spChg>
        <pc:spChg chg="mod">
          <ac:chgData name="Nicholas Tomasino" userId="35b4c3707a21e2cd" providerId="LiveId" clId="{B571788B-2418-4C7D-BDD4-FE994D46AD40}" dt="2018-08-24T12:00:21" v="109" actId="1076"/>
          <ac:spMkLst>
            <pc:docMk/>
            <pc:sldMk cId="2876508745" sldId="257"/>
            <ac:spMk id="3" creationId="{7EF110D1-B4C3-4E30-AF30-89A7F703E863}"/>
          </ac:spMkLst>
        </pc:spChg>
        <pc:spChg chg="add mod">
          <ac:chgData name="Nicholas Tomasino" userId="35b4c3707a21e2cd" providerId="LiveId" clId="{B571788B-2418-4C7D-BDD4-FE994D46AD40}" dt="2018-08-24T12:04:06.750" v="126" actId="113"/>
          <ac:spMkLst>
            <pc:docMk/>
            <pc:sldMk cId="2876508745" sldId="257"/>
            <ac:spMk id="4" creationId="{2EA43FE1-7100-4711-A1D4-4BCF61698E97}"/>
          </ac:spMkLst>
        </pc:spChg>
        <pc:spChg chg="add mod">
          <ac:chgData name="Nicholas Tomasino" userId="35b4c3707a21e2cd" providerId="LiveId" clId="{B571788B-2418-4C7D-BDD4-FE994D46AD40}" dt="2018-08-24T12:05:28.658" v="153" actId="115"/>
          <ac:spMkLst>
            <pc:docMk/>
            <pc:sldMk cId="2876508745" sldId="257"/>
            <ac:spMk id="5" creationId="{23AB4032-73A3-4BA2-8E8B-89498AA91E8A}"/>
          </ac:spMkLst>
        </pc:spChg>
        <pc:spChg chg="add del">
          <ac:chgData name="Nicholas Tomasino" userId="35b4c3707a21e2cd" providerId="LiveId" clId="{B571788B-2418-4C7D-BDD4-FE994D46AD40}" dt="2018-08-24T12:02:12.746" v="115"/>
          <ac:spMkLst>
            <pc:docMk/>
            <pc:sldMk cId="2876508745" sldId="257"/>
            <ac:spMk id="6" creationId="{231722ED-BCEC-416F-8FFD-6DAAE185A095}"/>
          </ac:spMkLst>
        </pc:spChg>
        <pc:picChg chg="add mod">
          <ac:chgData name="Nicholas Tomasino" userId="35b4c3707a21e2cd" providerId="LiveId" clId="{B571788B-2418-4C7D-BDD4-FE994D46AD40}" dt="2018-08-24T12:04:27.840" v="130" actId="1076"/>
          <ac:picMkLst>
            <pc:docMk/>
            <pc:sldMk cId="2876508745" sldId="257"/>
            <ac:picMk id="1026" creationId="{D871E338-572B-481E-8B0A-63A6BA101F9B}"/>
          </ac:picMkLst>
        </pc:picChg>
      </pc:sldChg>
      <pc:sldChg chg="addSp delSp modSp add modTransition">
        <pc:chgData name="Nicholas Tomasino" userId="35b4c3707a21e2cd" providerId="LiveId" clId="{B571788B-2418-4C7D-BDD4-FE994D46AD40}" dt="2018-08-24T16:13:42.048" v="2586"/>
        <pc:sldMkLst>
          <pc:docMk/>
          <pc:sldMk cId="3882461174" sldId="258"/>
        </pc:sldMkLst>
        <pc:spChg chg="mod">
          <ac:chgData name="Nicholas Tomasino" userId="35b4c3707a21e2cd" providerId="LiveId" clId="{B571788B-2418-4C7D-BDD4-FE994D46AD40}" dt="2018-08-24T12:07:45.157" v="166" actId="114"/>
          <ac:spMkLst>
            <pc:docMk/>
            <pc:sldMk cId="3882461174" sldId="258"/>
            <ac:spMk id="2" creationId="{E1981603-DD0A-4178-BA21-D9CDA04FC7D1}"/>
          </ac:spMkLst>
        </pc:spChg>
        <pc:spChg chg="del">
          <ac:chgData name="Nicholas Tomasino" userId="35b4c3707a21e2cd" providerId="LiveId" clId="{B571788B-2418-4C7D-BDD4-FE994D46AD40}" dt="2018-08-24T12:09:46.544" v="167" actId="478"/>
          <ac:spMkLst>
            <pc:docMk/>
            <pc:sldMk cId="3882461174" sldId="258"/>
            <ac:spMk id="3" creationId="{6BCB7805-C6CE-46F5-ADFE-4415D2706128}"/>
          </ac:spMkLst>
        </pc:spChg>
        <pc:spChg chg="add mod">
          <ac:chgData name="Nicholas Tomasino" userId="35b4c3707a21e2cd" providerId="LiveId" clId="{B571788B-2418-4C7D-BDD4-FE994D46AD40}" dt="2018-08-24T12:12:32.374" v="181" actId="1076"/>
          <ac:spMkLst>
            <pc:docMk/>
            <pc:sldMk cId="3882461174" sldId="258"/>
            <ac:spMk id="6" creationId="{082BF10D-4029-4AE2-BAA4-CF0684DEC254}"/>
          </ac:spMkLst>
        </pc:spChg>
        <pc:picChg chg="add mod">
          <ac:chgData name="Nicholas Tomasino" userId="35b4c3707a21e2cd" providerId="LiveId" clId="{B571788B-2418-4C7D-BDD4-FE994D46AD40}" dt="2018-08-24T12:10:13.203" v="170" actId="1076"/>
          <ac:picMkLst>
            <pc:docMk/>
            <pc:sldMk cId="3882461174" sldId="258"/>
            <ac:picMk id="2050" creationId="{E6C3DA34-0DCE-45B1-96F6-E2FB88078CB1}"/>
          </ac:picMkLst>
        </pc:picChg>
        <pc:picChg chg="add mod">
          <ac:chgData name="Nicholas Tomasino" userId="35b4c3707a21e2cd" providerId="LiveId" clId="{B571788B-2418-4C7D-BDD4-FE994D46AD40}" dt="2018-08-24T12:10:54.030" v="173" actId="1076"/>
          <ac:picMkLst>
            <pc:docMk/>
            <pc:sldMk cId="3882461174" sldId="258"/>
            <ac:picMk id="2052" creationId="{682F1044-527C-497D-8CFD-8EED3DA872F1}"/>
          </ac:picMkLst>
        </pc:picChg>
        <pc:picChg chg="add mod">
          <ac:chgData name="Nicholas Tomasino" userId="35b4c3707a21e2cd" providerId="LiveId" clId="{B571788B-2418-4C7D-BDD4-FE994D46AD40}" dt="2018-08-24T12:13:09.413" v="184" actId="1076"/>
          <ac:picMkLst>
            <pc:docMk/>
            <pc:sldMk cId="3882461174" sldId="258"/>
            <ac:picMk id="2054" creationId="{6F1ECAB9-946F-41C7-A66F-485A608AEBC9}"/>
          </ac:picMkLst>
        </pc:picChg>
        <pc:picChg chg="add mod">
          <ac:chgData name="Nicholas Tomasino" userId="35b4c3707a21e2cd" providerId="LiveId" clId="{B571788B-2418-4C7D-BDD4-FE994D46AD40}" dt="2018-08-24T12:19:58.278" v="193" actId="1076"/>
          <ac:picMkLst>
            <pc:docMk/>
            <pc:sldMk cId="3882461174" sldId="258"/>
            <ac:picMk id="2056" creationId="{7948A079-BFE4-42AF-8989-1DECF0B8C819}"/>
          </ac:picMkLst>
        </pc:picChg>
        <pc:picChg chg="add mod">
          <ac:chgData name="Nicholas Tomasino" userId="35b4c3707a21e2cd" providerId="LiveId" clId="{B571788B-2418-4C7D-BDD4-FE994D46AD40}" dt="2018-08-24T12:20:03.990" v="194" actId="1076"/>
          <ac:picMkLst>
            <pc:docMk/>
            <pc:sldMk cId="3882461174" sldId="258"/>
            <ac:picMk id="2058" creationId="{074F0B08-1076-4F8E-B850-4815095E3982}"/>
          </ac:picMkLst>
        </pc:picChg>
        <pc:cxnChg chg="add del mod">
          <ac:chgData name="Nicholas Tomasino" userId="35b4c3707a21e2cd" providerId="LiveId" clId="{B571788B-2418-4C7D-BDD4-FE994D46AD40}" dt="2018-08-24T12:12:08.335" v="178" actId="11529"/>
          <ac:cxnSpMkLst>
            <pc:docMk/>
            <pc:sldMk cId="3882461174" sldId="258"/>
            <ac:cxnSpMk id="5" creationId="{E348162E-9135-4FF3-98A8-9332338C681D}"/>
          </ac:cxnSpMkLst>
        </pc:cxnChg>
      </pc:sldChg>
      <pc:sldChg chg="addSp delSp modSp add modTransition">
        <pc:chgData name="Nicholas Tomasino" userId="35b4c3707a21e2cd" providerId="LiveId" clId="{B571788B-2418-4C7D-BDD4-FE994D46AD40}" dt="2018-08-24T16:13:42.048" v="2586"/>
        <pc:sldMkLst>
          <pc:docMk/>
          <pc:sldMk cId="12071249" sldId="259"/>
        </pc:sldMkLst>
        <pc:spChg chg="mod">
          <ac:chgData name="Nicholas Tomasino" userId="35b4c3707a21e2cd" providerId="LiveId" clId="{B571788B-2418-4C7D-BDD4-FE994D46AD40}" dt="2018-08-24T12:21:56.143" v="224" actId="27636"/>
          <ac:spMkLst>
            <pc:docMk/>
            <pc:sldMk cId="12071249" sldId="259"/>
            <ac:spMk id="2" creationId="{86D39883-7654-4A31-9813-CD920D10DAB8}"/>
          </ac:spMkLst>
        </pc:spChg>
        <pc:spChg chg="del">
          <ac:chgData name="Nicholas Tomasino" userId="35b4c3707a21e2cd" providerId="LiveId" clId="{B571788B-2418-4C7D-BDD4-FE994D46AD40}" dt="2018-08-24T12:21:59.476" v="225" actId="478"/>
          <ac:spMkLst>
            <pc:docMk/>
            <pc:sldMk cId="12071249" sldId="259"/>
            <ac:spMk id="3" creationId="{1EA1A19A-0409-476D-B276-6440CAC6A1A1}"/>
          </ac:spMkLst>
        </pc:spChg>
        <pc:spChg chg="add del">
          <ac:chgData name="Nicholas Tomasino" userId="35b4c3707a21e2cd" providerId="LiveId" clId="{B571788B-2418-4C7D-BDD4-FE994D46AD40}" dt="2018-08-24T12:23:55.125" v="227" actId="478"/>
          <ac:spMkLst>
            <pc:docMk/>
            <pc:sldMk cId="12071249" sldId="259"/>
            <ac:spMk id="4" creationId="{3773CA1E-BAEE-479D-908A-37219493F3FB}"/>
          </ac:spMkLst>
        </pc:spChg>
        <pc:spChg chg="add mod">
          <ac:chgData name="Nicholas Tomasino" userId="35b4c3707a21e2cd" providerId="LiveId" clId="{B571788B-2418-4C7D-BDD4-FE994D46AD40}" dt="2018-08-24T12:27:34.278" v="317" actId="1076"/>
          <ac:spMkLst>
            <pc:docMk/>
            <pc:sldMk cId="12071249" sldId="259"/>
            <ac:spMk id="5" creationId="{982D01ED-38E1-47C5-B157-90AEB1A4B5AF}"/>
          </ac:spMkLst>
        </pc:spChg>
        <pc:spChg chg="add mod">
          <ac:chgData name="Nicholas Tomasino" userId="35b4c3707a21e2cd" providerId="LiveId" clId="{B571788B-2418-4C7D-BDD4-FE994D46AD40}" dt="2018-08-24T12:28:25.661" v="351" actId="1076"/>
          <ac:spMkLst>
            <pc:docMk/>
            <pc:sldMk cId="12071249" sldId="259"/>
            <ac:spMk id="7" creationId="{E2A2038F-8B5F-46F8-AA0A-6A9F63BDFD95}"/>
          </ac:spMkLst>
        </pc:spChg>
        <pc:spChg chg="add mod">
          <ac:chgData name="Nicholas Tomasino" userId="35b4c3707a21e2cd" providerId="LiveId" clId="{B571788B-2418-4C7D-BDD4-FE994D46AD40}" dt="2018-08-24T12:29:19.480" v="400" actId="20577"/>
          <ac:spMkLst>
            <pc:docMk/>
            <pc:sldMk cId="12071249" sldId="259"/>
            <ac:spMk id="8" creationId="{DFC49E57-8885-49A4-AFFC-469A55089DB6}"/>
          </ac:spMkLst>
        </pc:spChg>
        <pc:picChg chg="add mod">
          <ac:chgData name="Nicholas Tomasino" userId="35b4c3707a21e2cd" providerId="LiveId" clId="{B571788B-2418-4C7D-BDD4-FE994D46AD40}" dt="2018-08-24T12:28:49.502" v="355" actId="1076"/>
          <ac:picMkLst>
            <pc:docMk/>
            <pc:sldMk cId="12071249" sldId="259"/>
            <ac:picMk id="3076" creationId="{C5093B75-ABC0-46D5-A2F4-22E7EFDD1044}"/>
          </ac:picMkLst>
        </pc:picChg>
      </pc:sldChg>
      <pc:sldChg chg="addSp delSp modSp add del ord">
        <pc:chgData name="Nicholas Tomasino" userId="35b4c3707a21e2cd" providerId="LiveId" clId="{B571788B-2418-4C7D-BDD4-FE994D46AD40}" dt="2018-08-24T16:06:39.812" v="2488" actId="2696"/>
        <pc:sldMkLst>
          <pc:docMk/>
          <pc:sldMk cId="2332723259" sldId="260"/>
        </pc:sldMkLst>
        <pc:spChg chg="mod">
          <ac:chgData name="Nicholas Tomasino" userId="35b4c3707a21e2cd" providerId="LiveId" clId="{B571788B-2418-4C7D-BDD4-FE994D46AD40}" dt="2018-08-24T12:30:54.585" v="499" actId="20577"/>
          <ac:spMkLst>
            <pc:docMk/>
            <pc:sldMk cId="2332723259" sldId="260"/>
            <ac:spMk id="2" creationId="{D74E50DF-60FA-474C-9C32-577D96E092F2}"/>
          </ac:spMkLst>
        </pc:spChg>
        <pc:spChg chg="mod">
          <ac:chgData name="Nicholas Tomasino" userId="35b4c3707a21e2cd" providerId="LiveId" clId="{B571788B-2418-4C7D-BDD4-FE994D46AD40}" dt="2018-08-24T12:34:26.635" v="598" actId="27636"/>
          <ac:spMkLst>
            <pc:docMk/>
            <pc:sldMk cId="2332723259" sldId="260"/>
            <ac:spMk id="3" creationId="{C3A2526E-D055-43E1-B8C5-2A31CD528157}"/>
          </ac:spMkLst>
        </pc:spChg>
        <pc:spChg chg="add mod">
          <ac:chgData name="Nicholas Tomasino" userId="35b4c3707a21e2cd" providerId="LiveId" clId="{B571788B-2418-4C7D-BDD4-FE994D46AD40}" dt="2018-08-24T12:42:00.590" v="603" actId="1076"/>
          <ac:spMkLst>
            <pc:docMk/>
            <pc:sldMk cId="2332723259" sldId="260"/>
            <ac:spMk id="4" creationId="{906EE631-7D6F-406D-B084-81C00C904CB5}"/>
          </ac:spMkLst>
        </pc:spChg>
        <pc:spChg chg="add del mod">
          <ac:chgData name="Nicholas Tomasino" userId="35b4c3707a21e2cd" providerId="LiveId" clId="{B571788B-2418-4C7D-BDD4-FE994D46AD40}" dt="2018-08-24T12:44:16.422" v="623"/>
          <ac:spMkLst>
            <pc:docMk/>
            <pc:sldMk cId="2332723259" sldId="260"/>
            <ac:spMk id="5" creationId="{CEEA237E-6EED-4E1B-AEE2-9166885208E3}"/>
          </ac:spMkLst>
        </pc:spChg>
        <pc:graphicFrameChg chg="add mod modGraphic">
          <ac:chgData name="Nicholas Tomasino" userId="35b4c3707a21e2cd" providerId="LiveId" clId="{B571788B-2418-4C7D-BDD4-FE994D46AD40}" dt="2018-08-24T12:44:13.326" v="621" actId="12385"/>
          <ac:graphicFrameMkLst>
            <pc:docMk/>
            <pc:sldMk cId="2332723259" sldId="260"/>
            <ac:graphicFrameMk id="6" creationId="{79F5F7ED-BC75-4CFA-B591-C2493C8350C2}"/>
          </ac:graphicFrameMkLst>
        </pc:graphicFrameChg>
      </pc:sldChg>
      <pc:sldChg chg="addSp delSp modSp add del ord">
        <pc:chgData name="Nicholas Tomasino" userId="35b4c3707a21e2cd" providerId="LiveId" clId="{B571788B-2418-4C7D-BDD4-FE994D46AD40}" dt="2018-08-24T16:06:39.827" v="2489" actId="2696"/>
        <pc:sldMkLst>
          <pc:docMk/>
          <pc:sldMk cId="1063376564" sldId="261"/>
        </pc:sldMkLst>
        <pc:spChg chg="mod">
          <ac:chgData name="Nicholas Tomasino" userId="35b4c3707a21e2cd" providerId="LiveId" clId="{B571788B-2418-4C7D-BDD4-FE994D46AD40}" dt="2018-08-24T12:45:20.894" v="692" actId="20577"/>
          <ac:spMkLst>
            <pc:docMk/>
            <pc:sldMk cId="1063376564" sldId="261"/>
            <ac:spMk id="2" creationId="{42F8A727-09C0-4D3B-B951-6599EC23EC5F}"/>
          </ac:spMkLst>
        </pc:spChg>
        <pc:spChg chg="del">
          <ac:chgData name="Nicholas Tomasino" userId="35b4c3707a21e2cd" providerId="LiveId" clId="{B571788B-2418-4C7D-BDD4-FE994D46AD40}" dt="2018-08-24T12:45:35.478" v="695" actId="478"/>
          <ac:spMkLst>
            <pc:docMk/>
            <pc:sldMk cId="1063376564" sldId="261"/>
            <ac:spMk id="3" creationId="{AF5D36D7-C355-48ED-8F29-0A14BA5555FE}"/>
          </ac:spMkLst>
        </pc:spChg>
        <pc:spChg chg="add mod">
          <ac:chgData name="Nicholas Tomasino" userId="35b4c3707a21e2cd" providerId="LiveId" clId="{B571788B-2418-4C7D-BDD4-FE994D46AD40}" dt="2018-08-24T12:49:37.998" v="822" actId="1076"/>
          <ac:spMkLst>
            <pc:docMk/>
            <pc:sldMk cId="1063376564" sldId="261"/>
            <ac:spMk id="5" creationId="{9FAE8343-37CD-45D5-A851-775AF093094A}"/>
          </ac:spMkLst>
        </pc:spChg>
        <pc:graphicFrameChg chg="add mod modGraphic">
          <ac:chgData name="Nicholas Tomasino" userId="35b4c3707a21e2cd" providerId="LiveId" clId="{B571788B-2418-4C7D-BDD4-FE994D46AD40}" dt="2018-08-24T12:47:16.821" v="703" actId="13926"/>
          <ac:graphicFrameMkLst>
            <pc:docMk/>
            <pc:sldMk cId="1063376564" sldId="261"/>
            <ac:graphicFrameMk id="4" creationId="{B2D91A8D-A2CE-44D6-BDDA-97C852D97A51}"/>
          </ac:graphicFrameMkLst>
        </pc:graphicFrameChg>
      </pc:sldChg>
      <pc:sldChg chg="addSp modSp add modTransition">
        <pc:chgData name="Nicholas Tomasino" userId="35b4c3707a21e2cd" providerId="LiveId" clId="{B571788B-2418-4C7D-BDD4-FE994D46AD40}" dt="2018-08-24T16:13:42.048" v="2586"/>
        <pc:sldMkLst>
          <pc:docMk/>
          <pc:sldMk cId="2094650450" sldId="262"/>
        </pc:sldMkLst>
        <pc:spChg chg="mod">
          <ac:chgData name="Nicholas Tomasino" userId="35b4c3707a21e2cd" providerId="LiveId" clId="{B571788B-2418-4C7D-BDD4-FE994D46AD40}" dt="2018-08-24T12:52:01.125" v="892" actId="14100"/>
          <ac:spMkLst>
            <pc:docMk/>
            <pc:sldMk cId="2094650450" sldId="262"/>
            <ac:spMk id="2" creationId="{60DD7AB6-D492-47E8-BB97-F6CBB88DDAAB}"/>
          </ac:spMkLst>
        </pc:spChg>
        <pc:spChg chg="mod">
          <ac:chgData name="Nicholas Tomasino" userId="35b4c3707a21e2cd" providerId="LiveId" clId="{B571788B-2418-4C7D-BDD4-FE994D46AD40}" dt="2018-08-24T12:59:50.069" v="1087" actId="113"/>
          <ac:spMkLst>
            <pc:docMk/>
            <pc:sldMk cId="2094650450" sldId="262"/>
            <ac:spMk id="3" creationId="{55BDA008-1385-47F4-84CE-3B4A7097AF00}"/>
          </ac:spMkLst>
        </pc:spChg>
        <pc:spChg chg="add mod">
          <ac:chgData name="Nicholas Tomasino" userId="35b4c3707a21e2cd" providerId="LiveId" clId="{B571788B-2418-4C7D-BDD4-FE994D46AD40}" dt="2018-08-24T12:59:16.270" v="1078" actId="1076"/>
          <ac:spMkLst>
            <pc:docMk/>
            <pc:sldMk cId="2094650450" sldId="262"/>
            <ac:spMk id="4" creationId="{2039F0CB-8FCD-4374-A9F0-2C1917EDD8FB}"/>
          </ac:spMkLst>
        </pc:spChg>
      </pc:sldChg>
      <pc:sldChg chg="addSp delSp modSp add del ord">
        <pc:chgData name="Nicholas Tomasino" userId="35b4c3707a21e2cd" providerId="LiveId" clId="{B571788B-2418-4C7D-BDD4-FE994D46AD40}" dt="2018-08-24T16:06:39.796" v="2487" actId="2696"/>
        <pc:sldMkLst>
          <pc:docMk/>
          <pc:sldMk cId="1234299978" sldId="263"/>
        </pc:sldMkLst>
        <pc:spChg chg="mod">
          <ac:chgData name="Nicholas Tomasino" userId="35b4c3707a21e2cd" providerId="LiveId" clId="{B571788B-2418-4C7D-BDD4-FE994D46AD40}" dt="2018-08-24T14:42:16.150" v="1474" actId="1076"/>
          <ac:spMkLst>
            <pc:docMk/>
            <pc:sldMk cId="1234299978" sldId="263"/>
            <ac:spMk id="2" creationId="{16C006C3-71DF-4AE3-88B4-17861CD08D60}"/>
          </ac:spMkLst>
        </pc:spChg>
        <pc:spChg chg="mod">
          <ac:chgData name="Nicholas Tomasino" userId="35b4c3707a21e2cd" providerId="LiveId" clId="{B571788B-2418-4C7D-BDD4-FE994D46AD40}" dt="2018-08-24T14:43:09.807" v="1493" actId="20577"/>
          <ac:spMkLst>
            <pc:docMk/>
            <pc:sldMk cId="1234299978" sldId="263"/>
            <ac:spMk id="3" creationId="{E0804744-8055-4361-9BBE-79E40B7935E6}"/>
          </ac:spMkLst>
        </pc:spChg>
        <pc:picChg chg="add del mod">
          <ac:chgData name="Nicholas Tomasino" userId="35b4c3707a21e2cd" providerId="LiveId" clId="{B571788B-2418-4C7D-BDD4-FE994D46AD40}" dt="2018-08-24T16:05:32.213" v="2480"/>
          <ac:picMkLst>
            <pc:docMk/>
            <pc:sldMk cId="1234299978" sldId="263"/>
            <ac:picMk id="4" creationId="{7E64B5C4-2391-409F-A12B-0302F5D28CBC}"/>
          </ac:picMkLst>
        </pc:picChg>
      </pc:sldChg>
      <pc:sldChg chg="addSp delSp modSp add modTransition">
        <pc:chgData name="Nicholas Tomasino" userId="35b4c3707a21e2cd" providerId="LiveId" clId="{B571788B-2418-4C7D-BDD4-FE994D46AD40}" dt="2018-08-24T16:13:42.048" v="2586"/>
        <pc:sldMkLst>
          <pc:docMk/>
          <pc:sldMk cId="3003444586" sldId="264"/>
        </pc:sldMkLst>
        <pc:spChg chg="mod">
          <ac:chgData name="Nicholas Tomasino" userId="35b4c3707a21e2cd" providerId="LiveId" clId="{B571788B-2418-4C7D-BDD4-FE994D46AD40}" dt="2018-08-24T16:12:24.755" v="2582" actId="20577"/>
          <ac:spMkLst>
            <pc:docMk/>
            <pc:sldMk cId="3003444586" sldId="264"/>
            <ac:spMk id="2" creationId="{FF7D2B9E-F2E4-4267-B3C7-A192EFC6F4B1}"/>
          </ac:spMkLst>
        </pc:spChg>
        <pc:spChg chg="add mod">
          <ac:chgData name="Nicholas Tomasino" userId="35b4c3707a21e2cd" providerId="LiveId" clId="{B571788B-2418-4C7D-BDD4-FE994D46AD40}" dt="2018-08-24T16:01:31.995" v="2107" actId="20577"/>
          <ac:spMkLst>
            <pc:docMk/>
            <pc:sldMk cId="3003444586" sldId="264"/>
            <ac:spMk id="6" creationId="{FDF4DA2B-733D-4984-8F8C-4A7F608CDF1D}"/>
          </ac:spMkLst>
        </pc:spChg>
        <pc:graphicFrameChg chg="del modGraphic">
          <ac:chgData name="Nicholas Tomasino" userId="35b4c3707a21e2cd" providerId="LiveId" clId="{B571788B-2418-4C7D-BDD4-FE994D46AD40}" dt="2018-08-24T15:55:27.760" v="1701" actId="478"/>
          <ac:graphicFrameMkLst>
            <pc:docMk/>
            <pc:sldMk cId="3003444586" sldId="264"/>
            <ac:graphicFrameMk id="4" creationId="{0E999F9A-9005-4233-8669-726883579B1D}"/>
          </ac:graphicFrameMkLst>
        </pc:graphicFrameChg>
      </pc:sldChg>
      <pc:sldChg chg="addSp modSp add modTransition modAnim">
        <pc:chgData name="Nicholas Tomasino" userId="35b4c3707a21e2cd" providerId="LiveId" clId="{B571788B-2418-4C7D-BDD4-FE994D46AD40}" dt="2018-08-24T16:13:42.048" v="2586"/>
        <pc:sldMkLst>
          <pc:docMk/>
          <pc:sldMk cId="3542921280" sldId="265"/>
        </pc:sldMkLst>
        <pc:spChg chg="mod">
          <ac:chgData name="Nicholas Tomasino" userId="35b4c3707a21e2cd" providerId="LiveId" clId="{B571788B-2418-4C7D-BDD4-FE994D46AD40}" dt="2018-08-24T16:05:54.634" v="2484" actId="1076"/>
          <ac:spMkLst>
            <pc:docMk/>
            <pc:sldMk cId="3542921280" sldId="265"/>
            <ac:spMk id="2" creationId="{8EE98ACD-D503-448D-B6FA-7B222AD67441}"/>
          </ac:spMkLst>
        </pc:spChg>
        <pc:spChg chg="mod">
          <ac:chgData name="Nicholas Tomasino" userId="35b4c3707a21e2cd" providerId="LiveId" clId="{B571788B-2418-4C7D-BDD4-FE994D46AD40}" dt="2018-08-24T16:06:04.458" v="2486" actId="115"/>
          <ac:spMkLst>
            <pc:docMk/>
            <pc:sldMk cId="3542921280" sldId="265"/>
            <ac:spMk id="3" creationId="{70E6D1B6-9C52-4891-A2EA-2A92C2061D02}"/>
          </ac:spMkLst>
        </pc:spChg>
        <pc:picChg chg="add mod">
          <ac:chgData name="Nicholas Tomasino" userId="35b4c3707a21e2cd" providerId="LiveId" clId="{B571788B-2418-4C7D-BDD4-FE994D46AD40}" dt="2018-08-24T16:05:45.392" v="2482" actId="1076"/>
          <ac:picMkLst>
            <pc:docMk/>
            <pc:sldMk cId="3542921280" sldId="265"/>
            <ac:picMk id="4" creationId="{DC3DE99B-CF42-464C-91B8-47B8E01F86CD}"/>
          </ac:picMkLst>
        </pc:picChg>
      </pc:sldChg>
      <pc:sldChg chg="addSp delSp modSp add">
        <pc:chgData name="Nicholas Tomasino" userId="35b4c3707a21e2cd" providerId="LiveId" clId="{B571788B-2418-4C7D-BDD4-FE994D46AD40}" dt="2018-08-24T19:42:56.588" v="2949" actId="14100"/>
        <pc:sldMkLst>
          <pc:docMk/>
          <pc:sldMk cId="2520088529" sldId="266"/>
        </pc:sldMkLst>
        <pc:spChg chg="mod">
          <ac:chgData name="Nicholas Tomasino" userId="35b4c3707a21e2cd" providerId="LiveId" clId="{B571788B-2418-4C7D-BDD4-FE994D46AD40}" dt="2018-08-24T18:30:21.397" v="2881" actId="27636"/>
          <ac:spMkLst>
            <pc:docMk/>
            <pc:sldMk cId="2520088529" sldId="266"/>
            <ac:spMk id="2" creationId="{F8AA4E09-AE27-42C6-A2D4-C4B975C8AF8E}"/>
          </ac:spMkLst>
        </pc:spChg>
        <pc:spChg chg="mod">
          <ac:chgData name="Nicholas Tomasino" userId="35b4c3707a21e2cd" providerId="LiveId" clId="{B571788B-2418-4C7D-BDD4-FE994D46AD40}" dt="2018-08-24T19:42:56.588" v="2949" actId="14100"/>
          <ac:spMkLst>
            <pc:docMk/>
            <pc:sldMk cId="2520088529" sldId="266"/>
            <ac:spMk id="3" creationId="{88936C58-2061-4849-8830-799D853185CA}"/>
          </ac:spMkLst>
        </pc:spChg>
        <pc:graphicFrameChg chg="add del mod modGraphic">
          <ac:chgData name="Nicholas Tomasino" userId="35b4c3707a21e2cd" providerId="LiveId" clId="{B571788B-2418-4C7D-BDD4-FE994D46AD40}" dt="2018-08-24T18:29:23.937" v="2809" actId="478"/>
          <ac:graphicFrameMkLst>
            <pc:docMk/>
            <pc:sldMk cId="2520088529" sldId="266"/>
            <ac:graphicFrameMk id="4" creationId="{B2641EE6-8276-416E-8A04-439271F7C32C}"/>
          </ac:graphicFrameMkLst>
        </pc:graphicFrameChg>
        <pc:graphicFrameChg chg="add del mod">
          <ac:chgData name="Nicholas Tomasino" userId="35b4c3707a21e2cd" providerId="LiveId" clId="{B571788B-2418-4C7D-BDD4-FE994D46AD40}" dt="2018-08-24T18:32:30.658" v="2916" actId="478"/>
          <ac:graphicFrameMkLst>
            <pc:docMk/>
            <pc:sldMk cId="2520088529" sldId="266"/>
            <ac:graphicFrameMk id="5" creationId="{FCD7A238-AF09-4383-9A06-FA87E2379B64}"/>
          </ac:graphicFrameMkLst>
        </pc:graphicFrameChg>
        <pc:graphicFrameChg chg="add del mod">
          <ac:chgData name="Nicholas Tomasino" userId="35b4c3707a21e2cd" providerId="LiveId" clId="{B571788B-2418-4C7D-BDD4-FE994D46AD40}" dt="2018-08-24T19:42:44.534" v="2945" actId="478"/>
          <ac:graphicFrameMkLst>
            <pc:docMk/>
            <pc:sldMk cId="2520088529" sldId="266"/>
            <ac:graphicFrameMk id="6" creationId="{1D5F58EC-0770-471D-9B87-FDFA6237AA77}"/>
          </ac:graphicFrameMkLst>
        </pc:graphicFrameChg>
      </pc:sldChg>
      <pc:sldChg chg="add del">
        <pc:chgData name="Nicholas Tomasino" userId="35b4c3707a21e2cd" providerId="LiveId" clId="{B571788B-2418-4C7D-BDD4-FE994D46AD40}" dt="2018-08-24T18:36:49.297" v="2918" actId="2696"/>
        <pc:sldMkLst>
          <pc:docMk/>
          <pc:sldMk cId="2688963074" sldId="267"/>
        </pc:sldMkLst>
      </pc:sldChg>
      <pc:sldMasterChg chg="modTransition modSldLayout">
        <pc:chgData name="Nicholas Tomasino" userId="35b4c3707a21e2cd" providerId="LiveId" clId="{B571788B-2418-4C7D-BDD4-FE994D46AD40}" dt="2018-08-24T16:13:42.048" v="2586"/>
        <pc:sldMasterMkLst>
          <pc:docMk/>
          <pc:sldMasterMk cId="3765081115" sldId="2147483648"/>
        </pc:sldMasterMkLst>
        <pc:sldLayoutChg chg="modTransition">
          <pc:chgData name="Nicholas Tomasino" userId="35b4c3707a21e2cd" providerId="LiveId" clId="{B571788B-2418-4C7D-BDD4-FE994D46AD40}" dt="2018-08-24T16:13:42.048" v="2586"/>
          <pc:sldLayoutMkLst>
            <pc:docMk/>
            <pc:sldMasterMk cId="3765081115" sldId="2147483648"/>
            <pc:sldLayoutMk cId="3951808922" sldId="2147483649"/>
          </pc:sldLayoutMkLst>
        </pc:sldLayoutChg>
        <pc:sldLayoutChg chg="modTransition">
          <pc:chgData name="Nicholas Tomasino" userId="35b4c3707a21e2cd" providerId="LiveId" clId="{B571788B-2418-4C7D-BDD4-FE994D46AD40}" dt="2018-08-24T16:13:42.048" v="2586"/>
          <pc:sldLayoutMkLst>
            <pc:docMk/>
            <pc:sldMasterMk cId="3765081115" sldId="2147483648"/>
            <pc:sldLayoutMk cId="4170077808" sldId="2147483650"/>
          </pc:sldLayoutMkLst>
        </pc:sldLayoutChg>
        <pc:sldLayoutChg chg="modTransition">
          <pc:chgData name="Nicholas Tomasino" userId="35b4c3707a21e2cd" providerId="LiveId" clId="{B571788B-2418-4C7D-BDD4-FE994D46AD40}" dt="2018-08-24T16:13:42.048" v="2586"/>
          <pc:sldLayoutMkLst>
            <pc:docMk/>
            <pc:sldMasterMk cId="3765081115" sldId="2147483648"/>
            <pc:sldLayoutMk cId="1737406902" sldId="2147483651"/>
          </pc:sldLayoutMkLst>
        </pc:sldLayoutChg>
        <pc:sldLayoutChg chg="modTransition">
          <pc:chgData name="Nicholas Tomasino" userId="35b4c3707a21e2cd" providerId="LiveId" clId="{B571788B-2418-4C7D-BDD4-FE994D46AD40}" dt="2018-08-24T16:13:42.048" v="2586"/>
          <pc:sldLayoutMkLst>
            <pc:docMk/>
            <pc:sldMasterMk cId="3765081115" sldId="2147483648"/>
            <pc:sldLayoutMk cId="3253188465" sldId="2147483652"/>
          </pc:sldLayoutMkLst>
        </pc:sldLayoutChg>
        <pc:sldLayoutChg chg="modTransition">
          <pc:chgData name="Nicholas Tomasino" userId="35b4c3707a21e2cd" providerId="LiveId" clId="{B571788B-2418-4C7D-BDD4-FE994D46AD40}" dt="2018-08-24T16:13:42.048" v="2586"/>
          <pc:sldLayoutMkLst>
            <pc:docMk/>
            <pc:sldMasterMk cId="3765081115" sldId="2147483648"/>
            <pc:sldLayoutMk cId="1267024727" sldId="2147483653"/>
          </pc:sldLayoutMkLst>
        </pc:sldLayoutChg>
        <pc:sldLayoutChg chg="modTransition">
          <pc:chgData name="Nicholas Tomasino" userId="35b4c3707a21e2cd" providerId="LiveId" clId="{B571788B-2418-4C7D-BDD4-FE994D46AD40}" dt="2018-08-24T16:13:42.048" v="2586"/>
          <pc:sldLayoutMkLst>
            <pc:docMk/>
            <pc:sldMasterMk cId="3765081115" sldId="2147483648"/>
            <pc:sldLayoutMk cId="23387213" sldId="2147483654"/>
          </pc:sldLayoutMkLst>
        </pc:sldLayoutChg>
        <pc:sldLayoutChg chg="modTransition">
          <pc:chgData name="Nicholas Tomasino" userId="35b4c3707a21e2cd" providerId="LiveId" clId="{B571788B-2418-4C7D-BDD4-FE994D46AD40}" dt="2018-08-24T16:13:42.048" v="2586"/>
          <pc:sldLayoutMkLst>
            <pc:docMk/>
            <pc:sldMasterMk cId="3765081115" sldId="2147483648"/>
            <pc:sldLayoutMk cId="3800046321" sldId="2147483655"/>
          </pc:sldLayoutMkLst>
        </pc:sldLayoutChg>
        <pc:sldLayoutChg chg="modTransition">
          <pc:chgData name="Nicholas Tomasino" userId="35b4c3707a21e2cd" providerId="LiveId" clId="{B571788B-2418-4C7D-BDD4-FE994D46AD40}" dt="2018-08-24T16:13:42.048" v="2586"/>
          <pc:sldLayoutMkLst>
            <pc:docMk/>
            <pc:sldMasterMk cId="3765081115" sldId="2147483648"/>
            <pc:sldLayoutMk cId="1170969045" sldId="2147483656"/>
          </pc:sldLayoutMkLst>
        </pc:sldLayoutChg>
        <pc:sldLayoutChg chg="modTransition">
          <pc:chgData name="Nicholas Tomasino" userId="35b4c3707a21e2cd" providerId="LiveId" clId="{B571788B-2418-4C7D-BDD4-FE994D46AD40}" dt="2018-08-24T16:13:42.048" v="2586"/>
          <pc:sldLayoutMkLst>
            <pc:docMk/>
            <pc:sldMasterMk cId="3765081115" sldId="2147483648"/>
            <pc:sldLayoutMk cId="2266794115" sldId="2147483657"/>
          </pc:sldLayoutMkLst>
        </pc:sldLayoutChg>
        <pc:sldLayoutChg chg="modTransition">
          <pc:chgData name="Nicholas Tomasino" userId="35b4c3707a21e2cd" providerId="LiveId" clId="{B571788B-2418-4C7D-BDD4-FE994D46AD40}" dt="2018-08-24T16:13:42.048" v="2586"/>
          <pc:sldLayoutMkLst>
            <pc:docMk/>
            <pc:sldMasterMk cId="3765081115" sldId="2147483648"/>
            <pc:sldLayoutMk cId="276033493" sldId="2147483658"/>
          </pc:sldLayoutMkLst>
        </pc:sldLayoutChg>
        <pc:sldLayoutChg chg="modTransition">
          <pc:chgData name="Nicholas Tomasino" userId="35b4c3707a21e2cd" providerId="LiveId" clId="{B571788B-2418-4C7D-BDD4-FE994D46AD40}" dt="2018-08-24T16:13:42.048" v="2586"/>
          <pc:sldLayoutMkLst>
            <pc:docMk/>
            <pc:sldMasterMk cId="3765081115" sldId="2147483648"/>
            <pc:sldLayoutMk cId="25733681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A273-467F-41BA-86FD-3879DE73E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70000-115F-4616-8ECA-998EBFBFD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2CE2A-FF91-476B-B543-E7C13332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CF335-6B61-4B98-8D18-641C292D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DD2C5-D9FC-48B4-9D68-AE175471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AE2F-D6D4-4E36-84B2-CA2949F3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341EE-91D2-4FAF-8831-88697007C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46170-8911-446C-957C-F7DAD7A2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BDC5F-DB39-45E4-B00F-494D9E78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128C1-A9BC-49A9-A9E1-6AFC1CBC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77190-0F06-4D10-9EFE-9B00B5DA6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3AB2F-0BDD-4EE9-96A6-0AD1AA164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F26A2-5C00-456C-9431-F3878836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CC55A-66BE-4A75-92C9-2CE48A0B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B945-E162-440E-9BCE-5CBF9650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9B35-C9F7-4493-A3A7-415BD427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B9BD0-6663-4768-82AB-0EF4CB70B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B4FB-34FA-4E1B-8DEC-2BCAF83C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33AB7-75A7-4268-B46E-98FB014C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304AB-CD04-4ABA-9370-08223B16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843D-C946-419B-8B23-FED4BD4C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E779B-E2B3-4B9E-B38E-495D07A23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CFC05-D979-4C8C-8972-8EB411EF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2CDFA-BC6F-42B0-A7DD-264232EE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E63A7-4532-4E1D-A8DF-8A86831D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FBDB-9A76-4281-B259-17AB05B0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D1360-3F71-42CD-BF70-97449911D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8B633-E7CA-4DF0-9FB9-ECF75D50F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F6F56-9166-4FCD-94C3-D22F05DB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A2A06-3459-4C31-BEAA-79143BBA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48919-9CB8-45B9-854F-1A4AC4B3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1B8E-93D7-4A40-91B4-1853107B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619E0-C828-4804-883B-949096E4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649C7-174F-41B2-9FB2-EFE149089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E747E-E56E-4FF8-BE20-2F104B9C7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206E9-5C26-4021-A3A2-94C643438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4AC03-AACF-4C8B-B714-5F207777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3CD64-4479-4675-BBBD-EA8363BE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41C4E-6523-47D6-9BDC-9D97E6F3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C6F3-B028-4F21-8741-E840695D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ED6C4-7892-47AD-AA72-3E3F66CB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C9BB5-02BE-4546-AF5E-C38FAF57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F5371-2072-40DA-BE20-BB1B51E94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7DA36-F613-46C3-BD0C-059CB608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A307A-6BAF-4D50-8287-115DB07F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C3CE7-CF86-49AB-8546-50154A5B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78F1-0AD6-4172-A7D7-22AA26B3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8B75-779F-4065-8091-D4C2E4EB9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61168-664E-4687-80F8-6316472AB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A14A-3EE2-4C9E-91FC-72C84AAA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E4447-AEDF-4776-B7E9-747F397B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8324F-4DD6-4F41-BD43-910DB346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CCFB-3384-4C16-8689-F3A558E6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CF109-1374-4362-B7C0-C1AA358C5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54F58-E307-4AF4-8D38-88C897E4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E08BC-6B35-4D64-9828-E39C30C0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32DE1-3829-44A9-93CF-46A8D10B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520F5-BA4F-4C34-A6D2-5879C056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6C5C1-DE26-41FD-89E3-DC43683D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3637C-BA34-41B5-B7E9-6507BE092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E125-22E5-4214-A665-6A3DE201D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AC72-3995-4A2B-A964-EE910D70A25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96B5-8589-4B31-8527-8DFBBDC43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D39D-DCFB-4A69-9E64-8904C0180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C021B-2364-4255-A285-CD71351A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8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7125-5406-47C4-B3BB-56BC083A1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273" y="461818"/>
            <a:ext cx="3713018" cy="286303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/>
              <a:t>Implications for STEM Curriculum, Instruction, and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527CA-D68D-4FF2-9E73-DA0981300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9" y="3699405"/>
            <a:ext cx="8072582" cy="286303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In this presentation:</a:t>
            </a:r>
          </a:p>
          <a:p>
            <a:pPr algn="l"/>
            <a:endParaRPr lang="en-US" sz="32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What NGSS is and where it came from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3D structure and organization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Alphabet Soup:  DCIs, SEPs, CCCs, PEs, and </a:t>
            </a:r>
            <a:r>
              <a:rPr lang="en-US" sz="2800" i="1" dirty="0"/>
              <a:t>elements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70F00-A9AC-4111-9739-23C8A68CB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0" t="33405" r="57662" b="34910"/>
          <a:stretch/>
        </p:blipFill>
        <p:spPr>
          <a:xfrm>
            <a:off x="535709" y="461817"/>
            <a:ext cx="5985164" cy="2863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0E80E-E2FA-40EE-85A4-AE3DB0913BBC}"/>
              </a:ext>
            </a:extLst>
          </p:cNvPr>
          <p:cNvSpPr txBox="1"/>
          <p:nvPr/>
        </p:nvSpPr>
        <p:spPr>
          <a:xfrm>
            <a:off x="10187709" y="6502402"/>
            <a:ext cx="200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Nicholas Tomasino</a:t>
            </a:r>
          </a:p>
        </p:txBody>
      </p:sp>
    </p:spTree>
    <p:extLst>
      <p:ext uri="{BB962C8B-B14F-4D97-AF65-F5344CB8AC3E}">
        <p14:creationId xmlns:p14="http://schemas.microsoft.com/office/powerpoint/2010/main" val="13231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E591C-EA7F-4F99-B305-B9FB159A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907"/>
            <a:ext cx="10515600" cy="734002"/>
          </a:xfrm>
        </p:spPr>
        <p:txBody>
          <a:bodyPr>
            <a:normAutofit/>
          </a:bodyPr>
          <a:lstStyle/>
          <a:p>
            <a:r>
              <a:rPr lang="en-US" b="1" dirty="0"/>
              <a:t>What NGSS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110D1-B4C3-4E30-AF30-89A7F703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2" y="875218"/>
            <a:ext cx="10880435" cy="15102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Next Generation Science Standards (NGSS) are K–12 science content standards. Standards set the expectations for </a:t>
            </a:r>
            <a:r>
              <a:rPr lang="en-US" b="1" u="sng" dirty="0"/>
              <a:t>what students should know and be able to do</a:t>
            </a:r>
            <a:r>
              <a:rPr lang="en-US" dirty="0"/>
              <a:t>.” (NextGenScience.org)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A43FE1-7100-4711-A1D4-4BCF61698E97}"/>
              </a:ext>
            </a:extLst>
          </p:cNvPr>
          <p:cNvSpPr txBox="1">
            <a:spLocks/>
          </p:cNvSpPr>
          <p:nvPr/>
        </p:nvSpPr>
        <p:spPr>
          <a:xfrm>
            <a:off x="0" y="2521817"/>
            <a:ext cx="6668655" cy="840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Where NGSS Came From: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AB4032-73A3-4BA2-8E8B-89498AA91E8A}"/>
              </a:ext>
            </a:extLst>
          </p:cNvPr>
          <p:cNvSpPr txBox="1">
            <a:spLocks/>
          </p:cNvSpPr>
          <p:nvPr/>
        </p:nvSpPr>
        <p:spPr>
          <a:xfrm>
            <a:off x="0" y="3495964"/>
            <a:ext cx="6354618" cy="335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Project 2061 is a long-term initiative of the American Association for the Advancement of Science (AAAS) </a:t>
            </a:r>
            <a:r>
              <a:rPr lang="en-US" b="1" u="sng" dirty="0"/>
              <a:t>to help all Americans become literate in science, mathematics, and technology.</a:t>
            </a:r>
            <a:r>
              <a:rPr lang="en-US" dirty="0"/>
              <a:t> To achieve that goal, Project 2061 conducts research and develops tools and services that educators, researchers, and policymakers can use to make critical and lasting improvements in the nation’s education system. </a:t>
            </a:r>
          </a:p>
        </p:txBody>
      </p:sp>
      <p:pic>
        <p:nvPicPr>
          <p:cNvPr id="1026" name="Picture 2" descr="Image result for project 2061">
            <a:extLst>
              <a:ext uri="{FF2B5EF4-FFF2-40B4-BE49-F238E27FC236}">
                <a16:creationId xmlns:a16="http://schemas.microsoft.com/office/drawing/2014/main" id="{D871E338-572B-481E-8B0A-63A6BA10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55" y="3495964"/>
            <a:ext cx="4845112" cy="26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1603-DD0A-4178-BA21-D9CDA04F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AAAS:  to "advance science, engineering, and innovation throughout the world </a:t>
            </a:r>
            <a:r>
              <a:rPr lang="en-US" b="1" i="1" dirty="0"/>
              <a:t>for the benefit of all people.</a:t>
            </a:r>
          </a:p>
        </p:txBody>
      </p:sp>
      <p:pic>
        <p:nvPicPr>
          <p:cNvPr id="2050" name="Picture 2" descr="https://mcmprodaaas.s3.amazonaws.com/s3fs-public/report_images/science-for-all-americans-cover.png">
            <a:extLst>
              <a:ext uri="{FF2B5EF4-FFF2-40B4-BE49-F238E27FC236}">
                <a16:creationId xmlns:a16="http://schemas.microsoft.com/office/drawing/2014/main" id="{E6C3DA34-0DCE-45B1-96F6-E2FB88078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0" y="1487053"/>
            <a:ext cx="1844194" cy="27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oject 2061 atlas">
            <a:extLst>
              <a:ext uri="{FF2B5EF4-FFF2-40B4-BE49-F238E27FC236}">
                <a16:creationId xmlns:a16="http://schemas.microsoft.com/office/drawing/2014/main" id="{682F1044-527C-497D-8CFD-8EED3DA8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06" y="1567654"/>
            <a:ext cx="1952510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roject 2061 benchmarks">
            <a:extLst>
              <a:ext uri="{FF2B5EF4-FFF2-40B4-BE49-F238E27FC236}">
                <a16:creationId xmlns:a16="http://schemas.microsoft.com/office/drawing/2014/main" id="{6F1ECAB9-946F-41C7-A66F-485A608AE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18" y="1567654"/>
            <a:ext cx="2520422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82BF10D-4029-4AE2-BAA4-CF0684DEC254}"/>
              </a:ext>
            </a:extLst>
          </p:cNvPr>
          <p:cNvSpPr/>
          <p:nvPr/>
        </p:nvSpPr>
        <p:spPr>
          <a:xfrm>
            <a:off x="8437417" y="2447636"/>
            <a:ext cx="2964873" cy="7481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Image result for ngss framework">
            <a:extLst>
              <a:ext uri="{FF2B5EF4-FFF2-40B4-BE49-F238E27FC236}">
                <a16:creationId xmlns:a16="http://schemas.microsoft.com/office/drawing/2014/main" id="{7948A079-BFE4-42AF-8989-1DECF0B8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48" y="4567380"/>
            <a:ext cx="2008911" cy="20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ngss volume 1 the standards cover">
            <a:extLst>
              <a:ext uri="{FF2B5EF4-FFF2-40B4-BE49-F238E27FC236}">
                <a16:creationId xmlns:a16="http://schemas.microsoft.com/office/drawing/2014/main" id="{074F0B08-1076-4F8E-B850-4815095E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29" y="4596008"/>
            <a:ext cx="2362777" cy="19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9883-7654-4A31-9813-CD920D10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</p:spPr>
        <p:txBody>
          <a:bodyPr>
            <a:normAutofit fontScale="90000"/>
          </a:bodyPr>
          <a:lstStyle/>
          <a:p>
            <a:r>
              <a:rPr lang="en-US" dirty="0"/>
              <a:t>3-Dimensional Architecture</a:t>
            </a:r>
          </a:p>
        </p:txBody>
      </p:sp>
      <p:pic>
        <p:nvPicPr>
          <p:cNvPr id="3076" name="Picture 4" descr="Image result for ngss 3 dimensions">
            <a:extLst>
              <a:ext uri="{FF2B5EF4-FFF2-40B4-BE49-F238E27FC236}">
                <a16:creationId xmlns:a16="http://schemas.microsoft.com/office/drawing/2014/main" id="{C5093B75-ABC0-46D5-A2F4-22E7EFDD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6" y="865764"/>
            <a:ext cx="4689628" cy="49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D01ED-38E1-47C5-B157-90AEB1A4B5AF}"/>
              </a:ext>
            </a:extLst>
          </p:cNvPr>
          <p:cNvSpPr txBox="1"/>
          <p:nvPr/>
        </p:nvSpPr>
        <p:spPr>
          <a:xfrm>
            <a:off x="285135" y="1594018"/>
            <a:ext cx="2959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Science &amp; Engineering Practices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“What students do”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2038F-8B5F-46F8-AA0A-6A9F63BDFD95}"/>
              </a:ext>
            </a:extLst>
          </p:cNvPr>
          <p:cNvSpPr txBox="1"/>
          <p:nvPr/>
        </p:nvSpPr>
        <p:spPr>
          <a:xfrm>
            <a:off x="8662457" y="194022"/>
            <a:ext cx="3244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DCI: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Disciplinary Core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“What students know”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49E57-8885-49A4-AFFC-469A55089DB6}"/>
              </a:ext>
            </a:extLst>
          </p:cNvPr>
          <p:cNvSpPr txBox="1"/>
          <p:nvPr/>
        </p:nvSpPr>
        <p:spPr>
          <a:xfrm>
            <a:off x="8662457" y="4142567"/>
            <a:ext cx="3244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CCC: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Crosscutting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“How students think”</a:t>
            </a:r>
          </a:p>
        </p:txBody>
      </p:sp>
    </p:spTree>
    <p:extLst>
      <p:ext uri="{BB962C8B-B14F-4D97-AF65-F5344CB8AC3E}">
        <p14:creationId xmlns:p14="http://schemas.microsoft.com/office/powerpoint/2010/main" val="120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7AB6-D492-47E8-BB97-F6CBB88D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2326"/>
          </a:xfrm>
        </p:spPr>
        <p:txBody>
          <a:bodyPr/>
          <a:lstStyle/>
          <a:p>
            <a:r>
              <a:rPr lang="en-US" dirty="0"/>
              <a:t>Each SEP, DCI, and CCC is described by grade-band specific </a:t>
            </a:r>
            <a:r>
              <a:rPr lang="en-US" i="1" dirty="0"/>
              <a:t>elements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DA008-1385-47F4-84CE-3B4A7097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5811"/>
            <a:ext cx="12191998" cy="4632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SEP5.MS1</a:t>
            </a:r>
            <a:r>
              <a:rPr lang="en-US" dirty="0"/>
              <a:t>:  Use digital tools (e.g., computers) to analyze very large data sets for patterns and trends.</a:t>
            </a:r>
          </a:p>
          <a:p>
            <a:pPr marL="0" indent="0">
              <a:buNone/>
            </a:pPr>
            <a:r>
              <a:rPr lang="en-US" b="1" dirty="0"/>
              <a:t>SEP5.MS2</a:t>
            </a:r>
            <a:r>
              <a:rPr lang="en-US" dirty="0"/>
              <a:t>: Use mathematical representations to describe and/or support scientific conclusions and design solutions. </a:t>
            </a:r>
          </a:p>
          <a:p>
            <a:pPr marL="0" indent="0">
              <a:buNone/>
            </a:pPr>
            <a:r>
              <a:rPr lang="en-US" b="1" dirty="0"/>
              <a:t>SEP5.MS3</a:t>
            </a:r>
            <a:r>
              <a:rPr lang="en-US" dirty="0"/>
              <a:t>: Create algorithms (a series of ordered steps) to solve a problem.</a:t>
            </a:r>
          </a:p>
          <a:p>
            <a:pPr marL="0" indent="0">
              <a:buNone/>
            </a:pPr>
            <a:r>
              <a:rPr lang="en-US" b="1" dirty="0"/>
              <a:t>SEP5.MS4</a:t>
            </a:r>
            <a:r>
              <a:rPr lang="en-US" dirty="0"/>
              <a:t>: Apply mathematical concepts and/or processes (e.g., ratio, rate, percent, basic operations, simple algebra) to scientific and engineering questions and problems.</a:t>
            </a:r>
          </a:p>
          <a:p>
            <a:pPr marL="0" indent="0">
              <a:buNone/>
            </a:pPr>
            <a:r>
              <a:rPr lang="en-US" b="1" dirty="0"/>
              <a:t>SEP5.MS5</a:t>
            </a:r>
            <a:r>
              <a:rPr lang="en-US" dirty="0"/>
              <a:t>: Use digital tools and/or mathematical concepts and arguments to test and compare proposed solutions to an engineering design problem.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9F0CB-8FCD-4374-A9F0-2C1917EDD8FB}"/>
              </a:ext>
            </a:extLst>
          </p:cNvPr>
          <p:cNvSpPr txBox="1"/>
          <p:nvPr/>
        </p:nvSpPr>
        <p:spPr>
          <a:xfrm>
            <a:off x="1" y="1394814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Example Middle School SEP elements for Practice 5: Using Mathematical &amp; Computational Thinking</a:t>
            </a:r>
          </a:p>
        </p:txBody>
      </p:sp>
    </p:spTree>
    <p:extLst>
      <p:ext uri="{BB962C8B-B14F-4D97-AF65-F5344CB8AC3E}">
        <p14:creationId xmlns:p14="http://schemas.microsoft.com/office/powerpoint/2010/main" val="20946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2B9E-F2E4-4267-B3C7-A192EFC6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40872"/>
          </a:xfrm>
        </p:spPr>
        <p:txBody>
          <a:bodyPr>
            <a:normAutofit/>
          </a:bodyPr>
          <a:lstStyle/>
          <a:p>
            <a:r>
              <a:rPr lang="en-US" dirty="0"/>
              <a:t>Crosscutting Concepts &amp; Science and Engineering Practices Relevance to MS Mathematics Instruction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4DA2B-733D-4984-8F8C-4A7F608CD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255"/>
            <a:ext cx="10515600" cy="4486708"/>
          </a:xfrm>
        </p:spPr>
        <p:txBody>
          <a:bodyPr/>
          <a:lstStyle/>
          <a:p>
            <a:r>
              <a:rPr lang="en-US" dirty="0"/>
              <a:t>Refer to handout…</a:t>
            </a:r>
          </a:p>
          <a:p>
            <a:r>
              <a:rPr lang="en-US" dirty="0"/>
              <a:t>Let’s talk about / brainstorm examples:</a:t>
            </a:r>
          </a:p>
          <a:p>
            <a:pPr lvl="1"/>
            <a:r>
              <a:rPr lang="en-US" dirty="0"/>
              <a:t>Tables and Graphs</a:t>
            </a:r>
          </a:p>
          <a:p>
            <a:pPr lvl="1"/>
            <a:r>
              <a:rPr lang="en-US" dirty="0"/>
              <a:t>Rates of Change</a:t>
            </a:r>
          </a:p>
          <a:p>
            <a:pPr lvl="1"/>
            <a:r>
              <a:rPr lang="en-US" dirty="0"/>
              <a:t>Probability</a:t>
            </a:r>
          </a:p>
          <a:p>
            <a:pPr lvl="1"/>
            <a:r>
              <a:rPr lang="en-US" dirty="0"/>
              <a:t>Proportion, Ratio, and Scale</a:t>
            </a:r>
          </a:p>
          <a:p>
            <a:pPr lvl="1"/>
            <a:r>
              <a:rPr lang="en-US" dirty="0"/>
              <a:t>Algebraic expressions</a:t>
            </a:r>
          </a:p>
          <a:p>
            <a:pPr lvl="1"/>
            <a:r>
              <a:rPr lang="en-US" dirty="0"/>
              <a:t>Relationships among variables (i.e. functions)</a:t>
            </a:r>
          </a:p>
          <a:p>
            <a:pPr lvl="1"/>
            <a:r>
              <a:rPr lang="en-US" dirty="0"/>
              <a:t>Large datasets of linear and non-linear data (incl. computer analysis)</a:t>
            </a:r>
          </a:p>
          <a:p>
            <a:pPr lvl="1"/>
            <a:r>
              <a:rPr lang="en-US" dirty="0"/>
              <a:t>Statistics (incl. mean, median, mode, and </a:t>
            </a:r>
            <a:r>
              <a:rPr lang="en-US" i="1" dirty="0"/>
              <a:t>variability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4E09-AE27-42C6-A2D4-C4B975C8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6012"/>
          </a:xfrm>
        </p:spPr>
        <p:txBody>
          <a:bodyPr>
            <a:normAutofit/>
          </a:bodyPr>
          <a:lstStyle/>
          <a:p>
            <a:r>
              <a:rPr lang="en-US" dirty="0"/>
              <a:t>Get a Little Deeper…  What Content is Associated with Mathematics in NGSS 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36C58-2061-4849-8830-799D85318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7355"/>
            <a:ext cx="12191999" cy="55306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close inspection of mathematics-related SEPs and CCCs can be used to identify the particular PEs they are a part of.</a:t>
            </a:r>
          </a:p>
          <a:p>
            <a:endParaRPr lang="en-US" dirty="0"/>
          </a:p>
          <a:p>
            <a:pPr lvl="1"/>
            <a:r>
              <a:rPr lang="en-US" dirty="0"/>
              <a:t>MS-PS3-1:  </a:t>
            </a:r>
            <a:r>
              <a:rPr lang="en-US" b="1" dirty="0"/>
              <a:t>Construct and interpret graphical displays of data to describe the relationships of kinetic energy to the mass of an object and to the speed of an object. </a:t>
            </a:r>
            <a:r>
              <a:rPr lang="en-US" dirty="0">
                <a:solidFill>
                  <a:srgbClr val="DD0000"/>
                </a:solidFill>
              </a:rPr>
              <a:t>[Clarification Statement: Emphasis is on descriptive relationships between kinetic energy and mass separately from kinetic energy and speed. Examples could include riding a bicycle at different speeds, rolling different sizes of rocks downhill, and getting hit by a </a:t>
            </a:r>
            <a:r>
              <a:rPr lang="en-US" dirty="0" err="1">
                <a:solidFill>
                  <a:srgbClr val="DD0000"/>
                </a:solidFill>
              </a:rPr>
              <a:t>wiffle</a:t>
            </a:r>
            <a:r>
              <a:rPr lang="en-US" dirty="0">
                <a:solidFill>
                  <a:srgbClr val="DD0000"/>
                </a:solidFill>
              </a:rPr>
              <a:t> ball versus a tennis ball.]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MS-PS4-1</a:t>
            </a:r>
            <a:r>
              <a:rPr lang="en-US" b="1" dirty="0"/>
              <a:t>:  Use mathematical representations to describe a simple model for waves that includes how the amplitude of a wave is related to the energy in a wave. </a:t>
            </a:r>
            <a:r>
              <a:rPr lang="en-US" dirty="0">
                <a:solidFill>
                  <a:srgbClr val="DD0000"/>
                </a:solidFill>
              </a:rPr>
              <a:t>[Clarification Statement: Emphasis is on describing waves with both qualitative and quantitative thinking.] [</a:t>
            </a:r>
            <a:r>
              <a:rPr lang="en-US" i="1" dirty="0">
                <a:solidFill>
                  <a:srgbClr val="DD0000"/>
                </a:solidFill>
              </a:rPr>
              <a:t>Assessment Boundary: Assessment does not include electromagnetic waves and is limited to standard repeating waves.</a:t>
            </a:r>
            <a:r>
              <a:rPr lang="en-US" dirty="0">
                <a:solidFill>
                  <a:srgbClr val="DD0000"/>
                </a:solidFill>
              </a:rPr>
              <a:t>]</a:t>
            </a:r>
          </a:p>
          <a:p>
            <a:pPr lvl="1"/>
            <a:endParaRPr lang="en-US" dirty="0">
              <a:solidFill>
                <a:srgbClr val="DD0000"/>
              </a:solidFill>
            </a:endParaRPr>
          </a:p>
          <a:p>
            <a:pPr lvl="1"/>
            <a:r>
              <a:rPr lang="en-US" dirty="0"/>
              <a:t>MS-LS4-6:  </a:t>
            </a:r>
            <a:r>
              <a:rPr lang="en-US" b="1" dirty="0"/>
              <a:t>Use mathematical representations to support explanations of how natural selection may lead to increases and </a:t>
            </a:r>
            <a:r>
              <a:rPr lang="en-US" b="1" dirty="0" err="1"/>
              <a:t>decreasesof</a:t>
            </a:r>
            <a:r>
              <a:rPr lang="en-US" b="1" dirty="0"/>
              <a:t> specific traits in populations over time. </a:t>
            </a:r>
            <a:r>
              <a:rPr lang="en-US" dirty="0">
                <a:solidFill>
                  <a:srgbClr val="DD0000"/>
                </a:solidFill>
              </a:rPr>
              <a:t>[Clarification Statement: Emphasis is on using mathematical models, probability statements, and proportional reasoning to support explanations of trends in changes to populations over time.] [</a:t>
            </a:r>
            <a:r>
              <a:rPr lang="en-US" i="1" dirty="0">
                <a:solidFill>
                  <a:srgbClr val="DD0000"/>
                </a:solidFill>
              </a:rPr>
              <a:t>Assessment Boundary: Assessment does not include Hardy Weinberg calculations.</a:t>
            </a:r>
            <a:r>
              <a:rPr lang="en-US" dirty="0">
                <a:solidFill>
                  <a:srgbClr val="DD0000"/>
                </a:solidFill>
              </a:rPr>
              <a:t>]</a:t>
            </a:r>
            <a:endParaRPr lang="en-US" b="1" dirty="0"/>
          </a:p>
          <a:p>
            <a:pPr lvl="1"/>
            <a:endParaRPr lang="en-US" dirty="0">
              <a:solidFill>
                <a:srgbClr val="DD0000"/>
              </a:solidFill>
            </a:endParaRPr>
          </a:p>
          <a:p>
            <a:pPr lvl="1"/>
            <a:endParaRPr lang="en-US" dirty="0">
              <a:solidFill>
                <a:srgbClr val="DD0000"/>
              </a:solidFill>
            </a:endParaRPr>
          </a:p>
          <a:p>
            <a:pPr lvl="1"/>
            <a:endParaRPr lang="en-US" b="1" dirty="0">
              <a:solidFill>
                <a:srgbClr val="DD0000"/>
              </a:solidFill>
            </a:endParaRP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8ACD-D503-448D-B6FA-7B222AD6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09" y="86867"/>
            <a:ext cx="3645310" cy="1325563"/>
          </a:xfrm>
        </p:spPr>
        <p:txBody>
          <a:bodyPr/>
          <a:lstStyle/>
          <a:p>
            <a:r>
              <a:rPr lang="en-US" dirty="0"/>
              <a:t>In Conclusion…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1B6-9C52-4891-A2EA-2A92C2061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8654"/>
            <a:ext cx="6382327" cy="5269345"/>
          </a:xfrm>
        </p:spPr>
        <p:txBody>
          <a:bodyPr/>
          <a:lstStyle/>
          <a:p>
            <a:r>
              <a:rPr lang="en-US" dirty="0"/>
              <a:t>Mathematical thinking, modeling, and analysis is a crucial component of the science process.</a:t>
            </a:r>
          </a:p>
          <a:p>
            <a:endParaRPr lang="en-US" dirty="0"/>
          </a:p>
          <a:p>
            <a:r>
              <a:rPr lang="en-US" b="1" u="sng" dirty="0"/>
              <a:t>How can we as educators support student’s ability to </a:t>
            </a:r>
            <a:r>
              <a:rPr lang="en-US" b="1" i="1" u="sng" dirty="0"/>
              <a:t>generalize</a:t>
            </a:r>
            <a:r>
              <a:rPr lang="en-US" b="1" u="sng" dirty="0"/>
              <a:t> skills and knowledge across science and mathematics?</a:t>
            </a:r>
          </a:p>
          <a:p>
            <a:endParaRPr lang="en-US" dirty="0"/>
          </a:p>
          <a:p>
            <a:r>
              <a:rPr lang="en-US" dirty="0"/>
              <a:t>Don’t forget:  Newton invented calculus to provide an explanation for a natural phenomenon!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DE99B-CF42-464C-91B8-47B8E01F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27" y="749649"/>
            <a:ext cx="5336830" cy="53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531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Implications for STEM Curriculum, Instruction, and Assessment</vt:lpstr>
      <vt:lpstr>What NGSS is:</vt:lpstr>
      <vt:lpstr>AAAS:  to "advance science, engineering, and innovation throughout the world for the benefit of all people.</vt:lpstr>
      <vt:lpstr>3-Dimensional Architecture</vt:lpstr>
      <vt:lpstr>Each SEP, DCI, and CCC is described by grade-band specific elements</vt:lpstr>
      <vt:lpstr>Crosscutting Concepts &amp; Science and Engineering Practices Relevance to MS Mathematics Instruction</vt:lpstr>
      <vt:lpstr>Get a Little Deeper…  What Content is Associated with Mathematics in NGSS PEs?</vt:lpstr>
      <vt:lpstr>In Conclusion…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Implications for STEM Curriculum, Instruction, and Assessment</dc:title>
  <dc:creator>Nicholas Tomasino</dc:creator>
  <cp:lastModifiedBy>Nicholas Tomasino</cp:lastModifiedBy>
  <cp:revision>2</cp:revision>
  <dcterms:created xsi:type="dcterms:W3CDTF">2018-08-23T13:35:11Z</dcterms:created>
  <dcterms:modified xsi:type="dcterms:W3CDTF">2018-08-24T19:42:59Z</dcterms:modified>
</cp:coreProperties>
</file>