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7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8FE26-71D2-4834-84AA-DF4591A23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6133" y="406399"/>
            <a:ext cx="6536267" cy="1037701"/>
          </a:xfrm>
        </p:spPr>
        <p:txBody>
          <a:bodyPr/>
          <a:lstStyle/>
          <a:p>
            <a:r>
              <a:rPr lang="en-US" dirty="0"/>
              <a:t>Work &amp; Energy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541BE-96C5-40C7-92DB-D24E8E04D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799" y="1444101"/>
            <a:ext cx="11514667" cy="4008432"/>
          </a:xfrm>
        </p:spPr>
        <p:txBody>
          <a:bodyPr>
            <a:normAutofit/>
          </a:bodyPr>
          <a:lstStyle/>
          <a:p>
            <a:r>
              <a:rPr lang="en-US" sz="2400" dirty="0"/>
              <a:t>Please solve:</a:t>
            </a:r>
          </a:p>
          <a:p>
            <a:endParaRPr lang="en-US" sz="2400" dirty="0"/>
          </a:p>
          <a:p>
            <a:r>
              <a:rPr lang="en-US" sz="2400" dirty="0"/>
              <a:t>Suppose you’re holding a 1 kg (10 N) bottle of soda.</a:t>
            </a:r>
          </a:p>
          <a:p>
            <a:r>
              <a:rPr lang="en-US" sz="2400" dirty="0"/>
              <a:t>If you carry it up a flight of stairs 5m high, how much did the potential energy of the bottle increase?  Remember, PE = </a:t>
            </a:r>
            <a:r>
              <a:rPr lang="en-US" sz="2400" dirty="0" err="1"/>
              <a:t>mgh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Energy can’t be created or destroyed- so where did the “new” potential energy come from?</a:t>
            </a:r>
          </a:p>
        </p:txBody>
      </p:sp>
    </p:spTree>
    <p:extLst>
      <p:ext uri="{BB962C8B-B14F-4D97-AF65-F5344CB8AC3E}">
        <p14:creationId xmlns:p14="http://schemas.microsoft.com/office/powerpoint/2010/main" val="73682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32F33-5CA2-4594-B6A3-BFF866286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did work on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0D6E8-967E-408C-87A3-156FD1E3B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a FORCE causes MOTION, that’s WORK.</a:t>
            </a:r>
          </a:p>
          <a:p>
            <a:endParaRPr lang="en-US" dirty="0"/>
          </a:p>
          <a:p>
            <a:r>
              <a:rPr lang="en-US" dirty="0"/>
              <a:t>W = </a:t>
            </a:r>
            <a:r>
              <a:rPr lang="en-US" dirty="0" err="1"/>
              <a:t>Fd</a:t>
            </a:r>
            <a:endParaRPr lang="en-US" dirty="0"/>
          </a:p>
          <a:p>
            <a:endParaRPr lang="en-US" dirty="0"/>
          </a:p>
          <a:p>
            <a:r>
              <a:rPr lang="en-US" dirty="0"/>
              <a:t>Where Work (J) = Force (N) x Distance (m)</a:t>
            </a:r>
          </a:p>
          <a:p>
            <a:endParaRPr lang="en-US" dirty="0"/>
          </a:p>
          <a:p>
            <a:r>
              <a:rPr lang="en-US" dirty="0"/>
              <a:t>Notice:  To do the same amount of work, you could use a smaller force over a longer distance.  F and d are INVERSELY PROPORTIONAL for constant W.</a:t>
            </a:r>
          </a:p>
        </p:txBody>
      </p:sp>
    </p:spTree>
    <p:extLst>
      <p:ext uri="{BB962C8B-B14F-4D97-AF65-F5344CB8AC3E}">
        <p14:creationId xmlns:p14="http://schemas.microsoft.com/office/powerpoint/2010/main" val="150230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8C31-CDC2-4900-A0D3-AA5E6E43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75959-2BB7-42CE-844A-AC627AF4D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describes how fast work is done.</a:t>
            </a:r>
          </a:p>
          <a:p>
            <a:endParaRPr lang="en-US" dirty="0"/>
          </a:p>
          <a:p>
            <a:r>
              <a:rPr lang="en-US" dirty="0"/>
              <a:t>Power = Work / Time</a:t>
            </a:r>
          </a:p>
          <a:p>
            <a:endParaRPr lang="en-US" dirty="0"/>
          </a:p>
          <a:p>
            <a:r>
              <a:rPr lang="en-US" dirty="0"/>
              <a:t>P = W/t</a:t>
            </a:r>
          </a:p>
          <a:p>
            <a:endParaRPr lang="en-US" dirty="0"/>
          </a:p>
          <a:p>
            <a:r>
              <a:rPr lang="en-US"/>
              <a:t>Units:  1 </a:t>
            </a:r>
            <a:r>
              <a:rPr lang="en-US" dirty="0"/>
              <a:t>Watt (W) = 1 J / s</a:t>
            </a:r>
          </a:p>
        </p:txBody>
      </p:sp>
    </p:spTree>
    <p:extLst>
      <p:ext uri="{BB962C8B-B14F-4D97-AF65-F5344CB8AC3E}">
        <p14:creationId xmlns:p14="http://schemas.microsoft.com/office/powerpoint/2010/main" val="377911601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12</TotalTime>
  <Words>160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Work &amp; Energy</vt:lpstr>
      <vt:lpstr>You did work on it</vt:lpstr>
      <vt:lpstr>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&amp; Energy</dc:title>
  <dc:creator>Nicholas Tomasino</dc:creator>
  <cp:lastModifiedBy>Nicholas Tomasino</cp:lastModifiedBy>
  <cp:revision>2</cp:revision>
  <dcterms:created xsi:type="dcterms:W3CDTF">2020-05-04T12:18:06Z</dcterms:created>
  <dcterms:modified xsi:type="dcterms:W3CDTF">2020-05-04T12:30:27Z</dcterms:modified>
</cp:coreProperties>
</file>