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Tomasino" userId="35b4c3707a21e2cd" providerId="LiveId" clId="{5A8F78EF-DC4F-488A-89EE-8CFBDC59B309}"/>
    <pc:docChg chg="custSel modSld">
      <pc:chgData name="Nicholas Tomasino" userId="35b4c3707a21e2cd" providerId="LiveId" clId="{5A8F78EF-DC4F-488A-89EE-8CFBDC59B309}" dt="2020-04-27T15:20:47.466" v="1" actId="478"/>
      <pc:docMkLst>
        <pc:docMk/>
      </pc:docMkLst>
      <pc:sldChg chg="addSp delSp">
        <pc:chgData name="Nicholas Tomasino" userId="35b4c3707a21e2cd" providerId="LiveId" clId="{5A8F78EF-DC4F-488A-89EE-8CFBDC59B309}" dt="2020-04-27T15:20:47.466" v="1" actId="478"/>
        <pc:sldMkLst>
          <pc:docMk/>
          <pc:sldMk cId="178753977" sldId="256"/>
        </pc:sldMkLst>
        <pc:inkChg chg="add del">
          <ac:chgData name="Nicholas Tomasino" userId="35b4c3707a21e2cd" providerId="LiveId" clId="{5A8F78EF-DC4F-488A-89EE-8CFBDC59B309}" dt="2020-04-27T15:20:47.466" v="1" actId="478"/>
          <ac:inkMkLst>
            <pc:docMk/>
            <pc:sldMk cId="178753977" sldId="256"/>
            <ac:inkMk id="10" creationId="{06F2B8CB-67DF-4EEC-9D96-89DF2B4C9742}"/>
          </ac:inkMkLst>
        </pc:ink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8A930-A450-4EDA-B4D9-FC85084E3F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7C2316-A5F1-40C8-9550-36AF5A5A75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C8AB7-9EBF-4A9B-A150-43BCD0E21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B38B-C849-40F0-B7DD-775C2DAD826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03ECA-4E84-4443-9829-D633EA559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76498-8ECA-4D6E-9E83-3E3CD6ACD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B4C3E-68EF-4E94-9C4C-32E29885A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755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EE1C5-E777-4779-95D8-B025CE578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41CA63-7021-44A0-8293-64A44CC40E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FBA1FB-EC19-4302-BAA2-D00C90E1B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B38B-C849-40F0-B7DD-775C2DAD826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1D226B-5CB6-44B8-B478-A30D0DA9F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68B73-C5D9-4441-BFDF-7091A7D7A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B4C3E-68EF-4E94-9C4C-32E29885A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281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1D1B8D-20A6-4FF8-BFD5-8ABBEFD74C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689781-0875-4CFB-AB43-CE71809D7A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6F45A-8DD1-4524-8A2C-DA84767E5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B38B-C849-40F0-B7DD-775C2DAD826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3BF99-0968-4CCC-BB32-6638C4335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5CF50-7CBC-40D6-95EB-4F064EADC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B4C3E-68EF-4E94-9C4C-32E29885A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393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0A724-E4E9-4455-85BE-15D37E4F7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9D200-676C-4749-981F-1DF49F82C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FCCCE-46A8-46ED-B3F8-B6C9FE12F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B38B-C849-40F0-B7DD-775C2DAD826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F03369-7290-49DD-BD8A-3D73D7C50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57F14-E547-449B-88C7-C4AC6F601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B4C3E-68EF-4E94-9C4C-32E29885A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013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5ACAB-6DE2-4870-B7A6-DDE5858A4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0A9358-78FA-4984-8C08-BF9C3B2818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57086-4992-491A-8B5D-5310246AE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B38B-C849-40F0-B7DD-775C2DAD826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9C957A-9BF9-4264-9388-DB1C95FEC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842DD4-11EF-4832-95E0-98A2F642B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B4C3E-68EF-4E94-9C4C-32E29885A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154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B107A-5A66-4902-AA4A-A844C7343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3044C-F135-42DD-9665-FB87944B51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FEF46B-2E48-44F6-9667-7471E45BE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8FA780-25CE-4D2B-BFCF-440B8AD1E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B38B-C849-40F0-B7DD-775C2DAD826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43C20C-0977-495E-93EF-F4EB40C3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27618F-F79F-4ADD-9139-EF5BF3EE5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B4C3E-68EF-4E94-9C4C-32E29885A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332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B57FF-61B8-463B-846E-F970596D4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B5D7D1-80F0-4958-B31C-FF4B887327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7F1796-8CEA-4034-A491-C442A9E1C4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4A779D-A378-4191-B335-B7F15C2430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037289-EEDC-432C-BE7D-63C4193858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9FC922-0C76-4447-B836-BA383B0F2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B38B-C849-40F0-B7DD-775C2DAD826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A98C19-3D0F-4913-B59E-E7BA50831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F7F1DE-74C9-4045-BCE4-87ADC033B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B4C3E-68EF-4E94-9C4C-32E29885A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89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F6A7F-C9CE-4228-A3F1-A1CEC29CB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D17E2D-857A-4D26-8DB5-92B340E57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B38B-C849-40F0-B7DD-775C2DAD826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05174B-1DA3-4CEC-8AF1-E02FE6256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36035E-6CDF-4AB3-B0F9-869EF6A53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B4C3E-68EF-4E94-9C4C-32E29885A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715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5B464F-6666-4046-BC40-4E7211F8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B38B-C849-40F0-B7DD-775C2DAD826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39385C-078D-4991-807B-EC1DC4648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BB8F40-1C89-4642-B364-4D6C1F7AA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B4C3E-68EF-4E94-9C4C-32E29885A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340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8BB54-BBF4-4F28-AA37-9215FADF9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FA0AC-1BE6-4E81-91DD-C1D65DD25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62C273-7942-4ADF-87E5-242CF836D4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D7586B-04FE-4A71-901C-5C6DC913D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B38B-C849-40F0-B7DD-775C2DAD826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0E6A89-D1E4-48A9-9CE5-A49654306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443E81-F368-4EF4-9BDA-A6081F720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B4C3E-68EF-4E94-9C4C-32E29885A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82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A6574-995D-4269-A5E8-1988C6EBF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C1A711-56BE-49B1-99FB-C30EBD1FDA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6170EE-7CD1-4FFA-A06B-A12A703A5A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85AD4-43A6-4859-AED6-67A6C37F6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B38B-C849-40F0-B7DD-775C2DAD826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55E92B-D9C3-419F-AB17-283507AA4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F38858-6FDF-445D-A85C-00F167B69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B4C3E-68EF-4E94-9C4C-32E29885A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425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931BBE-1336-4536-9671-3C6DC813E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630285-29D7-4002-8F55-09130F3450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05618-54D5-467C-82E3-C1D01DE13F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4B38B-C849-40F0-B7DD-775C2DAD826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F160D-0566-489D-95F6-04AA45EC19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BF545E-425A-404B-B0C0-03952DE8F6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B4C3E-68EF-4E94-9C4C-32E29885A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347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0m 7.5m 5m 0m">
            <a:extLst>
              <a:ext uri="{FF2B5EF4-FFF2-40B4-BE49-F238E27FC236}">
                <a16:creationId xmlns:a16="http://schemas.microsoft.com/office/drawing/2014/main" id="{3C0B1943-2454-4319-A2CE-7533E2443C5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r="1713" b="14284"/>
          <a:stretch/>
        </p:blipFill>
        <p:spPr bwMode="auto">
          <a:xfrm>
            <a:off x="95691" y="3542709"/>
            <a:ext cx="7669825" cy="3353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187F761-933B-4D5D-AB68-2C7514D84D67}"/>
              </a:ext>
            </a:extLst>
          </p:cNvPr>
          <p:cNvSpPr txBox="1"/>
          <p:nvPr/>
        </p:nvSpPr>
        <p:spPr>
          <a:xfrm>
            <a:off x="8244619" y="3963615"/>
            <a:ext cx="27219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PE = </a:t>
            </a:r>
            <a:r>
              <a:rPr lang="en-US" sz="4000" dirty="0" err="1"/>
              <a:t>mgh</a:t>
            </a:r>
            <a:endParaRPr lang="en-US" sz="4000" dirty="0"/>
          </a:p>
          <a:p>
            <a:r>
              <a:rPr lang="en-US" sz="4000" dirty="0"/>
              <a:t>KE = ½ mv</a:t>
            </a:r>
            <a:r>
              <a:rPr lang="en-US" sz="4000" baseline="30000" dirty="0"/>
              <a:t>2</a:t>
            </a:r>
            <a:endParaRPr lang="en-US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EA8C41-E756-4458-BE84-D024981ECF74}"/>
              </a:ext>
            </a:extLst>
          </p:cNvPr>
          <p:cNvSpPr txBox="1"/>
          <p:nvPr/>
        </p:nvSpPr>
        <p:spPr>
          <a:xfrm>
            <a:off x="6007394" y="2834823"/>
            <a:ext cx="6131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Mechanical Energy = PE + KE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2E9B3B-DE59-41E2-B59E-CFEA00F46D26}"/>
              </a:ext>
            </a:extLst>
          </p:cNvPr>
          <p:cNvSpPr txBox="1"/>
          <p:nvPr/>
        </p:nvSpPr>
        <p:spPr>
          <a:xfrm>
            <a:off x="95691" y="3963615"/>
            <a:ext cx="1251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Mass = 100 kg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61738929-7775-421C-95FB-1D70861486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371824"/>
              </p:ext>
            </p:extLst>
          </p:nvPr>
        </p:nvGraphicFramePr>
        <p:xfrm>
          <a:off x="6411432" y="134620"/>
          <a:ext cx="5323366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3135">
                  <a:extLst>
                    <a:ext uri="{9D8B030D-6E8A-4147-A177-3AD203B41FA5}">
                      <a16:colId xmlns:a16="http://schemas.microsoft.com/office/drawing/2014/main" val="818909794"/>
                    </a:ext>
                  </a:extLst>
                </a:gridCol>
                <a:gridCol w="1020726">
                  <a:extLst>
                    <a:ext uri="{9D8B030D-6E8A-4147-A177-3AD203B41FA5}">
                      <a16:colId xmlns:a16="http://schemas.microsoft.com/office/drawing/2014/main" val="3211835116"/>
                    </a:ext>
                  </a:extLst>
                </a:gridCol>
                <a:gridCol w="1105786">
                  <a:extLst>
                    <a:ext uri="{9D8B030D-6E8A-4147-A177-3AD203B41FA5}">
                      <a16:colId xmlns:a16="http://schemas.microsoft.com/office/drawing/2014/main" val="4044103877"/>
                    </a:ext>
                  </a:extLst>
                </a:gridCol>
                <a:gridCol w="1084521">
                  <a:extLst>
                    <a:ext uri="{9D8B030D-6E8A-4147-A177-3AD203B41FA5}">
                      <a16:colId xmlns:a16="http://schemas.microsoft.com/office/drawing/2014/main" val="698542918"/>
                    </a:ext>
                  </a:extLst>
                </a:gridCol>
                <a:gridCol w="1219198">
                  <a:extLst>
                    <a:ext uri="{9D8B030D-6E8A-4147-A177-3AD203B41FA5}">
                      <a16:colId xmlns:a16="http://schemas.microsoft.com/office/drawing/2014/main" val="35683278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259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M. E.  (J)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936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P. E. (J)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885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K. E. (J)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211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 (m/s)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~0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3725023"/>
                  </a:ext>
                </a:extLst>
              </a:tr>
            </a:tbl>
          </a:graphicData>
        </a:graphic>
      </p:graphicFrame>
      <p:pic>
        <p:nvPicPr>
          <p:cNvPr id="1028" name="Picture 4" descr="Blackboard Background Images, Stock Photos &amp; Vectors | Shutterstock">
            <a:extLst>
              <a:ext uri="{FF2B5EF4-FFF2-40B4-BE49-F238E27FC236}">
                <a16:creationId xmlns:a16="http://schemas.microsoft.com/office/drawing/2014/main" id="{AF0677EB-CB83-4E37-B184-B3C9EE5B26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76"/>
          <a:stretch/>
        </p:blipFill>
        <p:spPr bwMode="auto">
          <a:xfrm>
            <a:off x="618906" y="293313"/>
            <a:ext cx="5016350" cy="3249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753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50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Tomasino</dc:creator>
  <cp:lastModifiedBy>Nicholas Tomasino</cp:lastModifiedBy>
  <cp:revision>3</cp:revision>
  <dcterms:created xsi:type="dcterms:W3CDTF">2020-04-27T13:03:17Z</dcterms:created>
  <dcterms:modified xsi:type="dcterms:W3CDTF">2020-04-27T15:38:05Z</dcterms:modified>
</cp:coreProperties>
</file>