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5" r:id="rId5"/>
    <p:sldId id="259" r:id="rId6"/>
    <p:sldId id="260" r:id="rId7"/>
    <p:sldId id="257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4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8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1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1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3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2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8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7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4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16FA-41A4-4F6F-AC53-9EEE600DDD0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BCFD-E93D-4F76-BF3E-689B11CD0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0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labs/pc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/>
              <a:t>Do Now 3/13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Objectives: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Describe the importance of PCR.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Explain how PCR works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Tasks: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Given the coding DNA sequence: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5’ AAT-CCG-ATA 3’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Determine the associated template strand </a:t>
            </a:r>
            <a:r>
              <a:rPr lang="en-US" u="sng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mRNA</a:t>
            </a:r>
          </a:p>
          <a:p>
            <a:pPr marL="514350" indent="-51435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2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9800" y="2057400"/>
            <a:ext cx="21525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Exponential</a:t>
            </a:r>
          </a:p>
          <a:p>
            <a:r>
              <a:rPr lang="en-US" sz="3200" dirty="0"/>
              <a:t>Growth</a:t>
            </a:r>
          </a:p>
        </p:txBody>
      </p:sp>
    </p:spTree>
    <p:extLst>
      <p:ext uri="{BB962C8B-B14F-4D97-AF65-F5344CB8AC3E}">
        <p14:creationId xmlns:p14="http://schemas.microsoft.com/office/powerpoint/2010/main" val="13645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Ideas from Last Night’s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Transformation</a:t>
            </a:r>
            <a:r>
              <a:rPr lang="en-US" dirty="0"/>
              <a:t>:  prokaryotes acquire DNA from the environment.</a:t>
            </a:r>
          </a:p>
          <a:p>
            <a:r>
              <a:rPr lang="en-US" b="1" u="sng" dirty="0"/>
              <a:t>Transduction</a:t>
            </a:r>
            <a:r>
              <a:rPr lang="en-US" dirty="0"/>
              <a:t>:  phages transfer DNA between prokaryotes</a:t>
            </a:r>
          </a:p>
          <a:p>
            <a:r>
              <a:rPr lang="en-US" b="1" u="sng" dirty="0"/>
              <a:t>Conjugation</a:t>
            </a:r>
            <a:r>
              <a:rPr lang="en-US" dirty="0"/>
              <a:t>:  prokaryotic cells exchange genetic material.</a:t>
            </a:r>
          </a:p>
          <a:p>
            <a:r>
              <a:rPr lang="en-US" b="1" u="sng" dirty="0"/>
              <a:t>Plasmid</a:t>
            </a:r>
            <a:r>
              <a:rPr lang="en-US" dirty="0"/>
              <a:t>:  tiny bonus chromosome in some prokaryotic cells</a:t>
            </a:r>
          </a:p>
        </p:txBody>
      </p:sp>
    </p:spTree>
    <p:extLst>
      <p:ext uri="{BB962C8B-B14F-4D97-AF65-F5344CB8AC3E}">
        <p14:creationId xmlns:p14="http://schemas.microsoft.com/office/powerpoint/2010/main" val="175118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icrobiologyonline.org.uk/themed/sgm/img/slideshows/3.1.2_bacteria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72200" y="1066800"/>
            <a:ext cx="2819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Transformation</a:t>
            </a:r>
            <a:r>
              <a:rPr lang="en-US" sz="2400" dirty="0"/>
              <a:t> by environmental DNA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759825"/>
            <a:ext cx="2971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Conjugation </a:t>
            </a:r>
            <a:r>
              <a:rPr lang="en-US" sz="2400" dirty="0"/>
              <a:t>transfers plasmid  DNA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5486400"/>
            <a:ext cx="36957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Transduction</a:t>
            </a:r>
            <a:r>
              <a:rPr lang="en-US" sz="2400" dirty="0"/>
              <a:t> of phage  DNA into chromosome or plasmid</a:t>
            </a:r>
          </a:p>
        </p:txBody>
      </p:sp>
    </p:spTree>
    <p:extLst>
      <p:ext uri="{BB962C8B-B14F-4D97-AF65-F5344CB8AC3E}">
        <p14:creationId xmlns:p14="http://schemas.microsoft.com/office/powerpoint/2010/main" val="246954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PCR:  Polymerase Chain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IT IS:  A way to make a large number (billions) of copies of a DNA sequence in a few hours.</a:t>
            </a:r>
          </a:p>
          <a:p>
            <a:endParaRPr lang="en-US" dirty="0"/>
          </a:p>
          <a:p>
            <a:r>
              <a:rPr lang="en-US" dirty="0"/>
              <a:t>WHY IT MATTERS:  provides enough DNA to do research with.</a:t>
            </a:r>
          </a:p>
          <a:p>
            <a:endParaRPr lang="en-US" dirty="0"/>
          </a:p>
          <a:p>
            <a:r>
              <a:rPr lang="en-US" dirty="0"/>
              <a:t>WHEN: 1986. Totally revolutionized biology.</a:t>
            </a:r>
          </a:p>
        </p:txBody>
      </p:sp>
    </p:spTree>
    <p:extLst>
      <p:ext uri="{BB962C8B-B14F-4D97-AF65-F5344CB8AC3E}">
        <p14:creationId xmlns:p14="http://schemas.microsoft.com/office/powerpoint/2010/main" val="229260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48554"/>
            <a:ext cx="7834745" cy="600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</p:spTree>
    <p:extLst>
      <p:ext uri="{BB962C8B-B14F-4D97-AF65-F5344CB8AC3E}">
        <p14:creationId xmlns:p14="http://schemas.microsoft.com/office/powerpoint/2010/main" val="108178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http://learn.genetics.utah.edu/content/labs/pcr/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Youtubes</a:t>
            </a: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6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0"/>
            <a:ext cx="53340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One last note… </a:t>
            </a:r>
            <a:r>
              <a:rPr lang="en-US" i="1" dirty="0" err="1"/>
              <a:t>Thermus</a:t>
            </a:r>
            <a:r>
              <a:rPr lang="en-US" i="1" dirty="0"/>
              <a:t> </a:t>
            </a:r>
            <a:r>
              <a:rPr lang="en-US" i="1" dirty="0" err="1"/>
              <a:t>aquaticus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3581400" cy="6858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ability to perform PCR is predicated on a </a:t>
            </a:r>
            <a:r>
              <a:rPr lang="en-US" dirty="0" err="1"/>
              <a:t>thermostable</a:t>
            </a:r>
            <a:r>
              <a:rPr lang="en-US" dirty="0"/>
              <a:t> DNA polymerase that functions at a high temperature.</a:t>
            </a:r>
          </a:p>
          <a:p>
            <a:endParaRPr lang="en-US" dirty="0"/>
          </a:p>
          <a:p>
            <a:r>
              <a:rPr lang="en-US" dirty="0" err="1"/>
              <a:t>Taq</a:t>
            </a:r>
            <a:r>
              <a:rPr lang="en-US" dirty="0"/>
              <a:t> is a prokaryote from hot springs.</a:t>
            </a:r>
          </a:p>
          <a:p>
            <a:endParaRPr lang="en-US" dirty="0"/>
          </a:p>
          <a:p>
            <a:r>
              <a:rPr lang="en-US" dirty="0"/>
              <a:t>Biotech = prokaryotes!!!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89709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223" y="3276600"/>
            <a:ext cx="5601777" cy="358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0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on syllabus</a:t>
            </a:r>
          </a:p>
          <a:p>
            <a:r>
              <a:rPr lang="en-US" dirty="0"/>
              <a:t>ADD:  PCR questions on back of diagram.</a:t>
            </a:r>
          </a:p>
        </p:txBody>
      </p:sp>
    </p:spTree>
    <p:extLst>
      <p:ext uri="{BB962C8B-B14F-4D97-AF65-F5344CB8AC3E}">
        <p14:creationId xmlns:p14="http://schemas.microsoft.com/office/powerpoint/2010/main" val="5837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217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Do Now 3/13</vt:lpstr>
      <vt:lpstr>PowerPoint Presentation</vt:lpstr>
      <vt:lpstr>Key Ideas from Last Night’s Homework</vt:lpstr>
      <vt:lpstr>PowerPoint Presentation</vt:lpstr>
      <vt:lpstr>PCR:  Polymerase Chain Reaction</vt:lpstr>
      <vt:lpstr>How it Works</vt:lpstr>
      <vt:lpstr>Virtual PCR</vt:lpstr>
      <vt:lpstr>One last note… Thermus aquaticus</vt:lpstr>
      <vt:lpstr>Your Assignments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Nicholas Tomasino</cp:lastModifiedBy>
  <cp:revision>9</cp:revision>
  <dcterms:created xsi:type="dcterms:W3CDTF">2011-03-10T23:09:51Z</dcterms:created>
  <dcterms:modified xsi:type="dcterms:W3CDTF">2017-03-13T11:27:37Z</dcterms:modified>
</cp:coreProperties>
</file>